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68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1A40"/>
    <a:srgbClr val="B79C5A"/>
    <a:srgbClr val="112C51"/>
    <a:srgbClr val="D4AF37"/>
    <a:srgbClr val="0A1C40"/>
    <a:srgbClr val="082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8EA856-9162-EB48-88F3-C101D55EE069}" v="12" dt="2026-02-20T11:21:04.2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02"/>
    <p:restoredTop sz="94682"/>
  </p:normalViewPr>
  <p:slideViewPr>
    <p:cSldViewPr snapToGrid="0">
      <p:cViewPr varScale="1">
        <p:scale>
          <a:sx n="90" d="100"/>
          <a:sy n="90" d="100"/>
        </p:scale>
        <p:origin x="255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Rotherham" userId="61dacde83abb94d3" providerId="LiveId" clId="{00FF9BFE-34F1-5668-8B3A-D6D9A43898F2}"/>
    <pc:docChg chg="undo custSel addSld delSld modSld sldOrd modMainMaster">
      <pc:chgData name="Mark Rotherham" userId="61dacde83abb94d3" providerId="LiveId" clId="{00FF9BFE-34F1-5668-8B3A-D6D9A43898F2}" dt="2026-02-20T11:34:35.594" v="2775" actId="1076"/>
      <pc:docMkLst>
        <pc:docMk/>
      </pc:docMkLst>
      <pc:sldChg chg="addSp delSp modSp add del mod ord">
        <pc:chgData name="Mark Rotherham" userId="61dacde83abb94d3" providerId="LiveId" clId="{00FF9BFE-34F1-5668-8B3A-D6D9A43898F2}" dt="2026-02-20T11:18:14.190" v="2689" actId="2696"/>
        <pc:sldMkLst>
          <pc:docMk/>
          <pc:sldMk cId="4130767062" sldId="261"/>
        </pc:sldMkLst>
        <pc:spChg chg="add mod">
          <ac:chgData name="Mark Rotherham" userId="61dacde83abb94d3" providerId="LiveId" clId="{00FF9BFE-34F1-5668-8B3A-D6D9A43898F2}" dt="2026-02-19T09:47:37.625" v="2408" actId="1076"/>
          <ac:spMkLst>
            <pc:docMk/>
            <pc:sldMk cId="4130767062" sldId="261"/>
            <ac:spMk id="5" creationId="{79928475-0F52-BEB1-857D-6FF5E9E08424}"/>
          </ac:spMkLst>
        </pc:spChg>
        <pc:spChg chg="del mod">
          <ac:chgData name="Mark Rotherham" userId="61dacde83abb94d3" providerId="LiveId" clId="{00FF9BFE-34F1-5668-8B3A-D6D9A43898F2}" dt="2026-02-20T11:12:01.928" v="2551" actId="478"/>
          <ac:spMkLst>
            <pc:docMk/>
            <pc:sldMk cId="4130767062" sldId="261"/>
            <ac:spMk id="17" creationId="{A5E088D5-B1F7-ECB3-E795-B4F439896707}"/>
          </ac:spMkLst>
        </pc:spChg>
        <pc:picChg chg="mod">
          <ac:chgData name="Mark Rotherham" userId="61dacde83abb94d3" providerId="LiveId" clId="{00FF9BFE-34F1-5668-8B3A-D6D9A43898F2}" dt="2026-02-19T09:47:21.104" v="2399" actId="1076"/>
          <ac:picMkLst>
            <pc:docMk/>
            <pc:sldMk cId="4130767062" sldId="261"/>
            <ac:picMk id="14" creationId="{96FDF08C-34A2-17DB-C158-BB1BE6F38012}"/>
          </ac:picMkLst>
        </pc:picChg>
      </pc:sldChg>
      <pc:sldChg chg="addSp delSp modSp add del mod ord">
        <pc:chgData name="Mark Rotherham" userId="61dacde83abb94d3" providerId="LiveId" clId="{00FF9BFE-34F1-5668-8B3A-D6D9A43898F2}" dt="2026-02-20T11:11:33.041" v="2550" actId="2696"/>
        <pc:sldMkLst>
          <pc:docMk/>
          <pc:sldMk cId="528892405" sldId="266"/>
        </pc:sldMkLst>
        <pc:spChg chg="add mod">
          <ac:chgData name="Mark Rotherham" userId="61dacde83abb94d3" providerId="LiveId" clId="{00FF9BFE-34F1-5668-8B3A-D6D9A43898F2}" dt="2026-02-19T09:35:27.978" v="2321" actId="167"/>
          <ac:spMkLst>
            <pc:docMk/>
            <pc:sldMk cId="528892405" sldId="266"/>
            <ac:spMk id="2" creationId="{0A466DEE-9E78-1D3C-3ABF-3E4211C80098}"/>
          </ac:spMkLst>
        </pc:spChg>
        <pc:spChg chg="add mod">
          <ac:chgData name="Mark Rotherham" userId="61dacde83abb94d3" providerId="LiveId" clId="{00FF9BFE-34F1-5668-8B3A-D6D9A43898F2}" dt="2026-02-19T08:25:11.324" v="2070" actId="1076"/>
          <ac:spMkLst>
            <pc:docMk/>
            <pc:sldMk cId="528892405" sldId="266"/>
            <ac:spMk id="2" creationId="{80B0CC94-E532-3446-BBE3-64C09B5E0B37}"/>
          </ac:spMkLst>
        </pc:spChg>
        <pc:spChg chg="add mod">
          <ac:chgData name="Mark Rotherham" userId="61dacde83abb94d3" providerId="LiveId" clId="{00FF9BFE-34F1-5668-8B3A-D6D9A43898F2}" dt="2026-02-19T08:25:11.324" v="2070" actId="1076"/>
          <ac:spMkLst>
            <pc:docMk/>
            <pc:sldMk cId="528892405" sldId="266"/>
            <ac:spMk id="3" creationId="{31EA2424-113F-32C9-589E-2ABCB92847CA}"/>
          </ac:spMkLst>
        </pc:spChg>
        <pc:spChg chg="add del mod">
          <ac:chgData name="Mark Rotherham" userId="61dacde83abb94d3" providerId="LiveId" clId="{00FF9BFE-34F1-5668-8B3A-D6D9A43898F2}" dt="2026-02-19T09:35:21.196" v="2320" actId="21"/>
          <ac:spMkLst>
            <pc:docMk/>
            <pc:sldMk cId="528892405" sldId="266"/>
            <ac:spMk id="3" creationId="{8329F335-B4BE-B9CC-CACE-51DA0D21E92B}"/>
          </ac:spMkLst>
        </pc:spChg>
        <pc:spChg chg="del mod">
          <ac:chgData name="Mark Rotherham" userId="61dacde83abb94d3" providerId="LiveId" clId="{00FF9BFE-34F1-5668-8B3A-D6D9A43898F2}" dt="2026-02-19T08:24:15.892" v="2063" actId="21"/>
          <ac:spMkLst>
            <pc:docMk/>
            <pc:sldMk cId="528892405" sldId="266"/>
            <ac:spMk id="4" creationId="{728578A1-FE8F-6E69-A9FF-39B8616A5A17}"/>
          </ac:spMkLst>
        </pc:spChg>
        <pc:spChg chg="add del mod">
          <ac:chgData name="Mark Rotherham" userId="61dacde83abb94d3" providerId="LiveId" clId="{00FF9BFE-34F1-5668-8B3A-D6D9A43898F2}" dt="2026-02-19T10:09:23.397" v="2528" actId="478"/>
          <ac:spMkLst>
            <pc:docMk/>
            <pc:sldMk cId="528892405" sldId="266"/>
            <ac:spMk id="4" creationId="{F6B0A083-C1D4-01C9-7F2E-C4F282F4614C}"/>
          </ac:spMkLst>
        </pc:spChg>
        <pc:spChg chg="add mod">
          <ac:chgData name="Mark Rotherham" userId="61dacde83abb94d3" providerId="LiveId" clId="{00FF9BFE-34F1-5668-8B3A-D6D9A43898F2}" dt="2026-02-19T08:25:11.324" v="2070" actId="1076"/>
          <ac:spMkLst>
            <pc:docMk/>
            <pc:sldMk cId="528892405" sldId="266"/>
            <ac:spMk id="5" creationId="{3C526AF3-043B-EAF7-6916-55D45170715E}"/>
          </ac:spMkLst>
        </pc:spChg>
        <pc:spChg chg="add del mod">
          <ac:chgData name="Mark Rotherham" userId="61dacde83abb94d3" providerId="LiveId" clId="{00FF9BFE-34F1-5668-8B3A-D6D9A43898F2}" dt="2026-02-19T10:09:25.809" v="2529" actId="478"/>
          <ac:spMkLst>
            <pc:docMk/>
            <pc:sldMk cId="528892405" sldId="266"/>
            <ac:spMk id="5" creationId="{3DCD1B26-CD2C-B5B7-83A0-01A38379BEC0}"/>
          </ac:spMkLst>
        </pc:spChg>
        <pc:spChg chg="del mod">
          <ac:chgData name="Mark Rotherham" userId="61dacde83abb94d3" providerId="LiveId" clId="{00FF9BFE-34F1-5668-8B3A-D6D9A43898F2}" dt="2026-02-19T08:24:15.892" v="2063" actId="21"/>
          <ac:spMkLst>
            <pc:docMk/>
            <pc:sldMk cId="528892405" sldId="266"/>
            <ac:spMk id="6" creationId="{76A17E4D-90A9-3E3D-D6B4-1EBB4BB0B578}"/>
          </ac:spMkLst>
        </pc:spChg>
        <pc:spChg chg="add mod">
          <ac:chgData name="Mark Rotherham" userId="61dacde83abb94d3" providerId="LiveId" clId="{00FF9BFE-34F1-5668-8B3A-D6D9A43898F2}" dt="2026-02-19T09:35:39.470" v="2324" actId="167"/>
          <ac:spMkLst>
            <pc:docMk/>
            <pc:sldMk cId="528892405" sldId="266"/>
            <ac:spMk id="6" creationId="{DE36F6FE-C28C-30CB-303D-5BC007E9266C}"/>
          </ac:spMkLst>
        </pc:spChg>
        <pc:spChg chg="add mod">
          <ac:chgData name="Mark Rotherham" userId="61dacde83abb94d3" providerId="LiveId" clId="{00FF9BFE-34F1-5668-8B3A-D6D9A43898F2}" dt="2026-02-19T10:03:57.861" v="2519" actId="20577"/>
          <ac:spMkLst>
            <pc:docMk/>
            <pc:sldMk cId="528892405" sldId="266"/>
            <ac:spMk id="8" creationId="{DB8FB5AA-D6D4-B939-B0E4-5A30D76AF93C}"/>
          </ac:spMkLst>
        </pc:spChg>
        <pc:spChg chg="del mod">
          <ac:chgData name="Mark Rotherham" userId="61dacde83abb94d3" providerId="LiveId" clId="{00FF9BFE-34F1-5668-8B3A-D6D9A43898F2}" dt="2026-02-19T08:24:15.892" v="2063" actId="21"/>
          <ac:spMkLst>
            <pc:docMk/>
            <pc:sldMk cId="528892405" sldId="266"/>
            <ac:spMk id="9" creationId="{5D81C2B3-CC54-7DE2-F8CA-2AF06D65B719}"/>
          </ac:spMkLst>
        </pc:spChg>
        <pc:spChg chg="add del mod">
          <ac:chgData name="Mark Rotherham" userId="61dacde83abb94d3" providerId="LiveId" clId="{00FF9BFE-34F1-5668-8B3A-D6D9A43898F2}" dt="2026-02-19T09:35:04.279" v="2318" actId="478"/>
          <ac:spMkLst>
            <pc:docMk/>
            <pc:sldMk cId="528892405" sldId="266"/>
            <ac:spMk id="10" creationId="{6298826B-0B9C-FE1B-46F2-BAE1BE7D3CED}"/>
          </ac:spMkLst>
        </pc:spChg>
        <pc:spChg chg="add mod">
          <ac:chgData name="Mark Rotherham" userId="61dacde83abb94d3" providerId="LiveId" clId="{00FF9BFE-34F1-5668-8B3A-D6D9A43898F2}" dt="2026-02-19T09:45:36.702" v="2388" actId="1076"/>
          <ac:spMkLst>
            <pc:docMk/>
            <pc:sldMk cId="528892405" sldId="266"/>
            <ac:spMk id="11" creationId="{FEEB64FA-65B9-CF04-2E49-837DF4D2112D}"/>
          </ac:spMkLst>
        </pc:spChg>
        <pc:spChg chg="add mod">
          <ac:chgData name="Mark Rotherham" userId="61dacde83abb94d3" providerId="LiveId" clId="{00FF9BFE-34F1-5668-8B3A-D6D9A43898F2}" dt="2026-02-19T09:56:35.580" v="2496" actId="20577"/>
          <ac:spMkLst>
            <pc:docMk/>
            <pc:sldMk cId="528892405" sldId="266"/>
            <ac:spMk id="12" creationId="{9EF418A4-E4E2-7CE5-F456-BBEE2FCF779C}"/>
          </ac:spMkLst>
        </pc:spChg>
        <pc:spChg chg="add mod">
          <ac:chgData name="Mark Rotherham" userId="61dacde83abb94d3" providerId="LiveId" clId="{00FF9BFE-34F1-5668-8B3A-D6D9A43898F2}" dt="2026-02-19T09:57:34.614" v="2508" actId="14100"/>
          <ac:spMkLst>
            <pc:docMk/>
            <pc:sldMk cId="528892405" sldId="266"/>
            <ac:spMk id="14" creationId="{49DC02B0-0AD8-B7AD-3AE1-2115F388FA54}"/>
          </ac:spMkLst>
        </pc:spChg>
        <pc:spChg chg="add del mod">
          <ac:chgData name="Mark Rotherham" userId="61dacde83abb94d3" providerId="LiveId" clId="{00FF9BFE-34F1-5668-8B3A-D6D9A43898F2}" dt="2026-02-19T09:34:58.145" v="2317" actId="478"/>
          <ac:spMkLst>
            <pc:docMk/>
            <pc:sldMk cId="528892405" sldId="266"/>
            <ac:spMk id="22" creationId="{F79F81B8-FDF8-12F6-EBA9-AB050751EF28}"/>
          </ac:spMkLst>
        </pc:spChg>
        <pc:spChg chg="add mod">
          <ac:chgData name="Mark Rotherham" userId="61dacde83abb94d3" providerId="LiveId" clId="{00FF9BFE-34F1-5668-8B3A-D6D9A43898F2}" dt="2026-02-19T09:45:29.753" v="2386" actId="1076"/>
          <ac:spMkLst>
            <pc:docMk/>
            <pc:sldMk cId="528892405" sldId="266"/>
            <ac:spMk id="23" creationId="{71547471-718B-B8FE-0FDF-595D90FEB085}"/>
          </ac:spMkLst>
        </pc:spChg>
        <pc:spChg chg="add mod">
          <ac:chgData name="Mark Rotherham" userId="61dacde83abb94d3" providerId="LiveId" clId="{00FF9BFE-34F1-5668-8B3A-D6D9A43898F2}" dt="2026-02-19T09:53:08.571" v="2440" actId="1076"/>
          <ac:spMkLst>
            <pc:docMk/>
            <pc:sldMk cId="528892405" sldId="266"/>
            <ac:spMk id="25" creationId="{FCD973D3-0E49-BB53-AA2C-5D616C6B8C7B}"/>
          </ac:spMkLst>
        </pc:spChg>
        <pc:spChg chg="add mod">
          <ac:chgData name="Mark Rotherham" userId="61dacde83abb94d3" providerId="LiveId" clId="{00FF9BFE-34F1-5668-8B3A-D6D9A43898F2}" dt="2026-02-19T09:53:26.189" v="2442" actId="1076"/>
          <ac:spMkLst>
            <pc:docMk/>
            <pc:sldMk cId="528892405" sldId="266"/>
            <ac:spMk id="26" creationId="{BF0B1C2A-F154-4BFC-964F-5294D2364010}"/>
          </ac:spMkLst>
        </pc:spChg>
        <pc:picChg chg="add mod">
          <ac:chgData name="Mark Rotherham" userId="61dacde83abb94d3" providerId="LiveId" clId="{00FF9BFE-34F1-5668-8B3A-D6D9A43898F2}" dt="2026-02-19T08:25:11.324" v="2070" actId="1076"/>
          <ac:picMkLst>
            <pc:docMk/>
            <pc:sldMk cId="528892405" sldId="266"/>
            <ac:picMk id="7" creationId="{2D577DD6-9DDF-7969-4F18-BCF19DA7D318}"/>
          </ac:picMkLst>
        </pc:picChg>
        <pc:picChg chg="add del mod">
          <ac:chgData name="Mark Rotherham" userId="61dacde83abb94d3" providerId="LiveId" clId="{00FF9BFE-34F1-5668-8B3A-D6D9A43898F2}" dt="2026-02-19T08:24:15.892" v="2063" actId="21"/>
          <ac:picMkLst>
            <pc:docMk/>
            <pc:sldMk cId="528892405" sldId="266"/>
            <ac:picMk id="13" creationId="{5DAC2B62-4A76-B7B6-C79C-267AAD27F371}"/>
          </ac:picMkLst>
        </pc:picChg>
        <pc:picChg chg="add del mod">
          <ac:chgData name="Mark Rotherham" userId="61dacde83abb94d3" providerId="LiveId" clId="{00FF9BFE-34F1-5668-8B3A-D6D9A43898F2}" dt="2026-02-19T08:45:40.849" v="2111" actId="478"/>
          <ac:picMkLst>
            <pc:docMk/>
            <pc:sldMk cId="528892405" sldId="266"/>
            <ac:picMk id="16" creationId="{2544ABC2-E937-2D49-9543-789B78B11098}"/>
          </ac:picMkLst>
        </pc:picChg>
        <pc:picChg chg="add mod">
          <ac:chgData name="Mark Rotherham" userId="61dacde83abb94d3" providerId="LiveId" clId="{00FF9BFE-34F1-5668-8B3A-D6D9A43898F2}" dt="2026-02-19T09:54:08.264" v="2447" actId="1076"/>
          <ac:picMkLst>
            <pc:docMk/>
            <pc:sldMk cId="528892405" sldId="266"/>
            <ac:picMk id="17" creationId="{4B0ADF2B-8737-D434-34C5-7CC68E973F74}"/>
          </ac:picMkLst>
        </pc:picChg>
        <pc:picChg chg="add mod">
          <ac:chgData name="Mark Rotherham" userId="61dacde83abb94d3" providerId="LiveId" clId="{00FF9BFE-34F1-5668-8B3A-D6D9A43898F2}" dt="2026-02-19T09:40:13.128" v="2353" actId="1076"/>
          <ac:picMkLst>
            <pc:docMk/>
            <pc:sldMk cId="528892405" sldId="266"/>
            <ac:picMk id="24" creationId="{36D54876-3C87-022F-0D01-CA52495B3B9D}"/>
          </ac:picMkLst>
        </pc:picChg>
      </pc:sldChg>
      <pc:sldChg chg="addSp delSp modSp add del mod ord">
        <pc:chgData name="Mark Rotherham" userId="61dacde83abb94d3" providerId="LiveId" clId="{00FF9BFE-34F1-5668-8B3A-D6D9A43898F2}" dt="2026-02-20T11:31:58.023" v="2757" actId="2696"/>
        <pc:sldMkLst>
          <pc:docMk/>
          <pc:sldMk cId="1617254835" sldId="267"/>
        </pc:sldMkLst>
        <pc:spChg chg="del mod">
          <ac:chgData name="Mark Rotherham" userId="61dacde83abb94d3" providerId="LiveId" clId="{00FF9BFE-34F1-5668-8B3A-D6D9A43898F2}" dt="2026-02-19T09:32:38.883" v="2294" actId="478"/>
          <ac:spMkLst>
            <pc:docMk/>
            <pc:sldMk cId="1617254835" sldId="267"/>
            <ac:spMk id="2" creationId="{6A5A2BB3-4624-A6EF-B8B2-77F4FC976FA8}"/>
          </ac:spMkLst>
        </pc:spChg>
        <pc:spChg chg="add del mod">
          <ac:chgData name="Mark Rotherham" userId="61dacde83abb94d3" providerId="LiveId" clId="{00FF9BFE-34F1-5668-8B3A-D6D9A43898F2}" dt="2026-02-19T09:32:06.549" v="2291" actId="478"/>
          <ac:spMkLst>
            <pc:docMk/>
            <pc:sldMk cId="1617254835" sldId="267"/>
            <ac:spMk id="4" creationId="{D13670C3-75D3-4750-C1B6-40F73D7F7D8B}"/>
          </ac:spMkLst>
        </pc:spChg>
        <pc:spChg chg="del mod">
          <ac:chgData name="Mark Rotherham" userId="61dacde83abb94d3" providerId="LiveId" clId="{00FF9BFE-34F1-5668-8B3A-D6D9A43898F2}" dt="2026-02-20T11:10:50.934" v="2548" actId="478"/>
          <ac:spMkLst>
            <pc:docMk/>
            <pc:sldMk cId="1617254835" sldId="267"/>
            <ac:spMk id="5" creationId="{9FE44C37-E6F8-0D45-F0FF-5731FD7C1A09}"/>
          </ac:spMkLst>
        </pc:spChg>
        <pc:spChg chg="add mod">
          <ac:chgData name="Mark Rotherham" userId="61dacde83abb94d3" providerId="LiveId" clId="{00FF9BFE-34F1-5668-8B3A-D6D9A43898F2}" dt="2026-02-20T11:23:42.890" v="2730" actId="123"/>
          <ac:spMkLst>
            <pc:docMk/>
            <pc:sldMk cId="1617254835" sldId="267"/>
            <ac:spMk id="6" creationId="{E931501F-DA1E-A60E-2164-B694148CB0C3}"/>
          </ac:spMkLst>
        </pc:spChg>
        <pc:spChg chg="add del mod">
          <ac:chgData name="Mark Rotherham" userId="61dacde83abb94d3" providerId="LiveId" clId="{00FF9BFE-34F1-5668-8B3A-D6D9A43898F2}" dt="2026-02-20T11:05:38.923" v="2538" actId="478"/>
          <ac:spMkLst>
            <pc:docMk/>
            <pc:sldMk cId="1617254835" sldId="267"/>
            <ac:spMk id="7" creationId="{66B5524E-D2C5-5D4E-D5C1-B99ECC0F4BA4}"/>
          </ac:spMkLst>
        </pc:spChg>
        <pc:spChg chg="add del mod">
          <ac:chgData name="Mark Rotherham" userId="61dacde83abb94d3" providerId="LiveId" clId="{00FF9BFE-34F1-5668-8B3A-D6D9A43898F2}" dt="2026-02-20T11:12:26.087" v="2555"/>
          <ac:spMkLst>
            <pc:docMk/>
            <pc:sldMk cId="1617254835" sldId="267"/>
            <ac:spMk id="9" creationId="{686094AB-8F39-EB24-3CFF-9EEBCF653984}"/>
          </ac:spMkLst>
        </pc:spChg>
        <pc:spChg chg="add del mod">
          <ac:chgData name="Mark Rotherham" userId="61dacde83abb94d3" providerId="LiveId" clId="{00FF9BFE-34F1-5668-8B3A-D6D9A43898F2}" dt="2026-02-19T08:21:07.010" v="2032" actId="478"/>
          <ac:spMkLst>
            <pc:docMk/>
            <pc:sldMk cId="1617254835" sldId="267"/>
            <ac:spMk id="10" creationId="{3EBB8D49-0441-0970-B5A1-DD9F40AD67BE}"/>
          </ac:spMkLst>
        </pc:spChg>
        <pc:spChg chg="add del mod">
          <ac:chgData name="Mark Rotherham" userId="61dacde83abb94d3" providerId="LiveId" clId="{00FF9BFE-34F1-5668-8B3A-D6D9A43898F2}" dt="2026-02-20T11:13:01.373" v="2560"/>
          <ac:spMkLst>
            <pc:docMk/>
            <pc:sldMk cId="1617254835" sldId="267"/>
            <ac:spMk id="10" creationId="{F1CF5E0E-ABF4-3846-E0BA-F1A012D7347D}"/>
          </ac:spMkLst>
        </pc:spChg>
        <pc:spChg chg="del mod">
          <ac:chgData name="Mark Rotherham" userId="61dacde83abb94d3" providerId="LiveId" clId="{00FF9BFE-34F1-5668-8B3A-D6D9A43898F2}" dt="2026-02-20T11:12:27.608" v="2556" actId="478"/>
          <ac:spMkLst>
            <pc:docMk/>
            <pc:sldMk cId="1617254835" sldId="267"/>
            <ac:spMk id="11" creationId="{272D9D9C-B3A0-61C8-2969-FB65CAD8D302}"/>
          </ac:spMkLst>
        </pc:spChg>
        <pc:spChg chg="mod">
          <ac:chgData name="Mark Rotherham" userId="61dacde83abb94d3" providerId="LiveId" clId="{00FF9BFE-34F1-5668-8B3A-D6D9A43898F2}" dt="2026-02-20T11:26:30.611" v="2744" actId="20577"/>
          <ac:spMkLst>
            <pc:docMk/>
            <pc:sldMk cId="1617254835" sldId="267"/>
            <ac:spMk id="12" creationId="{F9D78FBB-C92B-45D0-0D37-9948207225E5}"/>
          </ac:spMkLst>
        </pc:spChg>
        <pc:spChg chg="add del mod">
          <ac:chgData name="Mark Rotherham" userId="61dacde83abb94d3" providerId="LiveId" clId="{00FF9BFE-34F1-5668-8B3A-D6D9A43898F2}" dt="2026-02-19T08:21:07.010" v="2032" actId="478"/>
          <ac:spMkLst>
            <pc:docMk/>
            <pc:sldMk cId="1617254835" sldId="267"/>
            <ac:spMk id="13" creationId="{38DB98B5-FED0-1B82-B9A1-65993707F8C5}"/>
          </ac:spMkLst>
        </pc:spChg>
        <pc:spChg chg="add mod">
          <ac:chgData name="Mark Rotherham" userId="61dacde83abb94d3" providerId="LiveId" clId="{00FF9BFE-34F1-5668-8B3A-D6D9A43898F2}" dt="2026-02-20T11:24:35.037" v="2738" actId="14100"/>
          <ac:spMkLst>
            <pc:docMk/>
            <pc:sldMk cId="1617254835" sldId="267"/>
            <ac:spMk id="13" creationId="{A6308AF2-5E5E-FFAB-8A6F-D275B32DD299}"/>
          </ac:spMkLst>
        </pc:spChg>
        <pc:spChg chg="add del mod">
          <ac:chgData name="Mark Rotherham" userId="61dacde83abb94d3" providerId="LiveId" clId="{00FF9BFE-34F1-5668-8B3A-D6D9A43898F2}" dt="2026-02-19T08:20:58.538" v="2030" actId="478"/>
          <ac:spMkLst>
            <pc:docMk/>
            <pc:sldMk cId="1617254835" sldId="267"/>
            <ac:spMk id="14" creationId="{D29C4471-B809-1EA4-86B3-598A8D2096CE}"/>
          </ac:spMkLst>
        </pc:spChg>
        <pc:spChg chg="add del mod">
          <ac:chgData name="Mark Rotherham" userId="61dacde83abb94d3" providerId="LiveId" clId="{00FF9BFE-34F1-5668-8B3A-D6D9A43898F2}" dt="2026-02-19T10:08:54.869" v="2520" actId="478"/>
          <ac:spMkLst>
            <pc:docMk/>
            <pc:sldMk cId="1617254835" sldId="267"/>
            <ac:spMk id="15" creationId="{40BC656D-EAA8-69C7-E3C8-12B7B6D81F94}"/>
          </ac:spMkLst>
        </pc:spChg>
        <pc:spChg chg="add mod">
          <ac:chgData name="Mark Rotherham" userId="61dacde83abb94d3" providerId="LiveId" clId="{00FF9BFE-34F1-5668-8B3A-D6D9A43898F2}" dt="2026-02-20T11:23:05.215" v="2727" actId="1076"/>
          <ac:spMkLst>
            <pc:docMk/>
            <pc:sldMk cId="1617254835" sldId="267"/>
            <ac:spMk id="16" creationId="{2F8AE7FA-7024-46CB-0CEF-76810EE45ABD}"/>
          </ac:spMkLst>
        </pc:spChg>
        <pc:spChg chg="del mod">
          <ac:chgData name="Mark Rotherham" userId="61dacde83abb94d3" providerId="LiveId" clId="{00FF9BFE-34F1-5668-8B3A-D6D9A43898F2}" dt="2026-02-20T11:05:36.076" v="2537" actId="478"/>
          <ac:spMkLst>
            <pc:docMk/>
            <pc:sldMk cId="1617254835" sldId="267"/>
            <ac:spMk id="17" creationId="{DC1AB934-332C-1FB6-B28F-8A67FEA3CDA6}"/>
          </ac:spMkLst>
        </pc:spChg>
        <pc:spChg chg="add del mod">
          <ac:chgData name="Mark Rotherham" userId="61dacde83abb94d3" providerId="LiveId" clId="{00FF9BFE-34F1-5668-8B3A-D6D9A43898F2}" dt="2026-02-19T10:09:01.803" v="2523" actId="478"/>
          <ac:spMkLst>
            <pc:docMk/>
            <pc:sldMk cId="1617254835" sldId="267"/>
            <ac:spMk id="18" creationId="{679F2EC7-3D32-392D-FA9E-B3D6A54C62D9}"/>
          </ac:spMkLst>
        </pc:spChg>
        <pc:spChg chg="add del mod">
          <ac:chgData name="Mark Rotherham" userId="61dacde83abb94d3" providerId="LiveId" clId="{00FF9BFE-34F1-5668-8B3A-D6D9A43898F2}" dt="2026-02-19T09:31:44.870" v="2288" actId="478"/>
          <ac:spMkLst>
            <pc:docMk/>
            <pc:sldMk cId="1617254835" sldId="267"/>
            <ac:spMk id="19" creationId="{B0A02CA6-84FE-EEF7-6FDB-E575E1FB59BB}"/>
          </ac:spMkLst>
        </pc:spChg>
        <pc:spChg chg="mod">
          <ac:chgData name="Mark Rotherham" userId="61dacde83abb94d3" providerId="LiveId" clId="{00FF9BFE-34F1-5668-8B3A-D6D9A43898F2}" dt="2026-02-20T11:21:56.270" v="2715" actId="14100"/>
          <ac:spMkLst>
            <pc:docMk/>
            <pc:sldMk cId="1617254835" sldId="267"/>
            <ac:spMk id="20" creationId="{01DD42ED-04F1-DDAE-6398-BE94F7B076D6}"/>
          </ac:spMkLst>
        </pc:spChg>
        <pc:spChg chg="add del mod">
          <ac:chgData name="Mark Rotherham" userId="61dacde83abb94d3" providerId="LiveId" clId="{00FF9BFE-34F1-5668-8B3A-D6D9A43898F2}" dt="2026-02-20T11:10:50.934" v="2548" actId="478"/>
          <ac:spMkLst>
            <pc:docMk/>
            <pc:sldMk cId="1617254835" sldId="267"/>
            <ac:spMk id="21" creationId="{ABE108AE-5229-9CD4-A488-F3E270F86C29}"/>
          </ac:spMkLst>
        </pc:spChg>
        <pc:spChg chg="add del mod">
          <ac:chgData name="Mark Rotherham" userId="61dacde83abb94d3" providerId="LiveId" clId="{00FF9BFE-34F1-5668-8B3A-D6D9A43898F2}" dt="2026-02-20T11:05:38.923" v="2538" actId="478"/>
          <ac:spMkLst>
            <pc:docMk/>
            <pc:sldMk cId="1617254835" sldId="267"/>
            <ac:spMk id="22" creationId="{2C2AE8E8-8E53-EDDE-C03C-403747DC2FEC}"/>
          </ac:spMkLst>
        </pc:spChg>
        <pc:spChg chg="add del mod">
          <ac:chgData name="Mark Rotherham" userId="61dacde83abb94d3" providerId="LiveId" clId="{00FF9BFE-34F1-5668-8B3A-D6D9A43898F2}" dt="2026-02-19T10:08:59.725" v="2522" actId="478"/>
          <ac:spMkLst>
            <pc:docMk/>
            <pc:sldMk cId="1617254835" sldId="267"/>
            <ac:spMk id="23" creationId="{853183F4-9956-77A6-7BBB-D1862513B543}"/>
          </ac:spMkLst>
        </pc:spChg>
        <pc:spChg chg="add del mod">
          <ac:chgData name="Mark Rotherham" userId="61dacde83abb94d3" providerId="LiveId" clId="{00FF9BFE-34F1-5668-8B3A-D6D9A43898F2}" dt="2026-02-19T09:39:06.926" v="2346" actId="478"/>
          <ac:spMkLst>
            <pc:docMk/>
            <pc:sldMk cId="1617254835" sldId="267"/>
            <ac:spMk id="24" creationId="{71589BA1-E144-B9BC-1E33-E5B558E9E390}"/>
          </ac:spMkLst>
        </pc:spChg>
        <pc:spChg chg="add del mod">
          <ac:chgData name="Mark Rotherham" userId="61dacde83abb94d3" providerId="LiveId" clId="{00FF9BFE-34F1-5668-8B3A-D6D9A43898F2}" dt="2026-02-19T10:08:57.286" v="2521" actId="478"/>
          <ac:spMkLst>
            <pc:docMk/>
            <pc:sldMk cId="1617254835" sldId="267"/>
            <ac:spMk id="25" creationId="{F89C5E7C-76D3-DB42-D806-C8E716FB6B4D}"/>
          </ac:spMkLst>
        </pc:spChg>
        <pc:picChg chg="add del mod">
          <ac:chgData name="Mark Rotherham" userId="61dacde83abb94d3" providerId="LiveId" clId="{00FF9BFE-34F1-5668-8B3A-D6D9A43898F2}" dt="2026-02-20T11:20:49.867" v="2699" actId="478"/>
          <ac:picMkLst>
            <pc:docMk/>
            <pc:sldMk cId="1617254835" sldId="267"/>
            <ac:picMk id="2" creationId="{CBA9178E-9315-7631-E988-7E9537FB7ECC}"/>
          </ac:picMkLst>
        </pc:picChg>
        <pc:picChg chg="del mod">
          <ac:chgData name="Mark Rotherham" userId="61dacde83abb94d3" providerId="LiveId" clId="{00FF9BFE-34F1-5668-8B3A-D6D9A43898F2}" dt="2026-02-20T11:05:01.226" v="2531" actId="478"/>
          <ac:picMkLst>
            <pc:docMk/>
            <pc:sldMk cId="1617254835" sldId="267"/>
            <ac:picMk id="3" creationId="{31549531-5EBE-8284-EA07-FC0C46527E13}"/>
          </ac:picMkLst>
        </pc:picChg>
        <pc:picChg chg="add del mod">
          <ac:chgData name="Mark Rotherham" userId="61dacde83abb94d3" providerId="LiveId" clId="{00FF9BFE-34F1-5668-8B3A-D6D9A43898F2}" dt="2026-02-20T11:19:21.993" v="2693" actId="478"/>
          <ac:picMkLst>
            <pc:docMk/>
            <pc:sldMk cId="1617254835" sldId="267"/>
            <ac:picMk id="4" creationId="{D56222AE-DB58-9DB8-0B64-F54D6989173A}"/>
          </ac:picMkLst>
        </pc:picChg>
        <pc:picChg chg="del mod">
          <ac:chgData name="Mark Rotherham" userId="61dacde83abb94d3" providerId="LiveId" clId="{00FF9BFE-34F1-5668-8B3A-D6D9A43898F2}" dt="2026-02-20T11:04:59.645" v="2530" actId="478"/>
          <ac:picMkLst>
            <pc:docMk/>
            <pc:sldMk cId="1617254835" sldId="267"/>
            <ac:picMk id="8" creationId="{14AA30BB-0559-432D-D94A-917C09698527}"/>
          </ac:picMkLst>
        </pc:picChg>
        <pc:picChg chg="add del mod">
          <ac:chgData name="Mark Rotherham" userId="61dacde83abb94d3" providerId="LiveId" clId="{00FF9BFE-34F1-5668-8B3A-D6D9A43898F2}" dt="2026-02-19T09:06:17.539" v="2130" actId="478"/>
          <ac:picMkLst>
            <pc:docMk/>
            <pc:sldMk cId="1617254835" sldId="267"/>
            <ac:picMk id="10" creationId="{94B5DDB7-B9F6-A190-186E-B7ACDF514037}"/>
          </ac:picMkLst>
        </pc:picChg>
        <pc:picChg chg="add del mod">
          <ac:chgData name="Mark Rotherham" userId="61dacde83abb94d3" providerId="LiveId" clId="{00FF9BFE-34F1-5668-8B3A-D6D9A43898F2}" dt="2026-02-20T11:05:41.463" v="2539" actId="478"/>
          <ac:picMkLst>
            <pc:docMk/>
            <pc:sldMk cId="1617254835" sldId="267"/>
            <ac:picMk id="14" creationId="{92BB438E-6E0E-FEFA-EDF6-8F51EB0BDBD9}"/>
          </ac:picMkLst>
        </pc:picChg>
        <pc:picChg chg="add del mod">
          <ac:chgData name="Mark Rotherham" userId="61dacde83abb94d3" providerId="LiveId" clId="{00FF9BFE-34F1-5668-8B3A-D6D9A43898F2}" dt="2026-02-19T08:20:59.776" v="2031" actId="478"/>
          <ac:picMkLst>
            <pc:docMk/>
            <pc:sldMk cId="1617254835" sldId="267"/>
            <ac:picMk id="15" creationId="{EB2ED4FD-AE68-D315-6E25-F52A2635CD00}"/>
          </ac:picMkLst>
        </pc:picChg>
        <pc:picChg chg="add mod">
          <ac:chgData name="Mark Rotherham" userId="61dacde83abb94d3" providerId="LiveId" clId="{00FF9BFE-34F1-5668-8B3A-D6D9A43898F2}" dt="2026-02-20T11:22:06.635" v="2717" actId="1076"/>
          <ac:picMkLst>
            <pc:docMk/>
            <pc:sldMk cId="1617254835" sldId="267"/>
            <ac:picMk id="15" creationId="{FEFB40E3-A8D0-BE6C-8AA8-9F0C7ACE0CA2}"/>
          </ac:picMkLst>
        </pc:picChg>
        <pc:picChg chg="add del mod">
          <ac:chgData name="Mark Rotherham" userId="61dacde83abb94d3" providerId="LiveId" clId="{00FF9BFE-34F1-5668-8B3A-D6D9A43898F2}" dt="2026-02-19T09:16:47.137" v="2155" actId="478"/>
          <ac:picMkLst>
            <pc:docMk/>
            <pc:sldMk cId="1617254835" sldId="267"/>
            <ac:picMk id="16" creationId="{E331AA1A-E9B6-C098-9362-D5B5870FA4AB}"/>
          </ac:picMkLst>
        </pc:picChg>
        <pc:picChg chg="add del mod">
          <ac:chgData name="Mark Rotherham" userId="61dacde83abb94d3" providerId="LiveId" clId="{00FF9BFE-34F1-5668-8B3A-D6D9A43898F2}" dt="2026-02-20T11:19:37.743" v="2698" actId="478"/>
          <ac:picMkLst>
            <pc:docMk/>
            <pc:sldMk cId="1617254835" sldId="267"/>
            <ac:picMk id="19" creationId="{92AA3FA3-981B-8A0D-62BA-8143DA97EF04}"/>
          </ac:picMkLst>
        </pc:picChg>
        <pc:picChg chg="add mod">
          <ac:chgData name="Mark Rotherham" userId="61dacde83abb94d3" providerId="LiveId" clId="{00FF9BFE-34F1-5668-8B3A-D6D9A43898F2}" dt="2026-02-20T11:24:45.763" v="2740" actId="1076"/>
          <ac:picMkLst>
            <pc:docMk/>
            <pc:sldMk cId="1617254835" sldId="267"/>
            <ac:picMk id="24" creationId="{3221D26D-78BC-177B-13CF-1105F374707D}"/>
          </ac:picMkLst>
        </pc:picChg>
        <pc:picChg chg="add mod">
          <ac:chgData name="Mark Rotherham" userId="61dacde83abb94d3" providerId="LiveId" clId="{00FF9BFE-34F1-5668-8B3A-D6D9A43898F2}" dt="2026-02-20T11:24:22.564" v="2736" actId="14100"/>
          <ac:picMkLst>
            <pc:docMk/>
            <pc:sldMk cId="1617254835" sldId="267"/>
            <ac:picMk id="26" creationId="{9CECA2C0-344D-969F-F2B1-B353DB319DF6}"/>
          </ac:picMkLst>
        </pc:picChg>
      </pc:sldChg>
      <pc:sldChg chg="modSp add mod ord">
        <pc:chgData name="Mark Rotherham" userId="61dacde83abb94d3" providerId="LiveId" clId="{00FF9BFE-34F1-5668-8B3A-D6D9A43898F2}" dt="2026-02-20T11:34:35.594" v="2775" actId="1076"/>
        <pc:sldMkLst>
          <pc:docMk/>
          <pc:sldMk cId="376239315" sldId="268"/>
        </pc:sldMkLst>
        <pc:spChg chg="mod">
          <ac:chgData name="Mark Rotherham" userId="61dacde83abb94d3" providerId="LiveId" clId="{00FF9BFE-34F1-5668-8B3A-D6D9A43898F2}" dt="2026-02-20T11:33:29.666" v="2770" actId="1076"/>
          <ac:spMkLst>
            <pc:docMk/>
            <pc:sldMk cId="376239315" sldId="268"/>
            <ac:spMk id="6" creationId="{19A8CEDF-56AE-C065-1881-E952BD2A1C69}"/>
          </ac:spMkLst>
        </pc:spChg>
        <pc:spChg chg="mod">
          <ac:chgData name="Mark Rotherham" userId="61dacde83abb94d3" providerId="LiveId" clId="{00FF9BFE-34F1-5668-8B3A-D6D9A43898F2}" dt="2026-02-20T11:32:33.183" v="2762" actId="1076"/>
          <ac:spMkLst>
            <pc:docMk/>
            <pc:sldMk cId="376239315" sldId="268"/>
            <ac:spMk id="12" creationId="{C0CE6F9E-D210-D446-6CA4-F3C42AEE57B5}"/>
          </ac:spMkLst>
        </pc:spChg>
        <pc:spChg chg="mod">
          <ac:chgData name="Mark Rotherham" userId="61dacde83abb94d3" providerId="LiveId" clId="{00FF9BFE-34F1-5668-8B3A-D6D9A43898F2}" dt="2026-02-20T11:34:07.108" v="2773" actId="33524"/>
          <ac:spMkLst>
            <pc:docMk/>
            <pc:sldMk cId="376239315" sldId="268"/>
            <ac:spMk id="13" creationId="{5B257FF5-66A0-7A55-7781-AC6AB5F9C799}"/>
          </ac:spMkLst>
        </pc:spChg>
        <pc:spChg chg="mod">
          <ac:chgData name="Mark Rotherham" userId="61dacde83abb94d3" providerId="LiveId" clId="{00FF9BFE-34F1-5668-8B3A-D6D9A43898F2}" dt="2026-02-20T11:32:29.566" v="2761" actId="1076"/>
          <ac:spMkLst>
            <pc:docMk/>
            <pc:sldMk cId="376239315" sldId="268"/>
            <ac:spMk id="16" creationId="{DFEED265-C7C7-6440-3D97-32761FB76E69}"/>
          </ac:spMkLst>
        </pc:spChg>
        <pc:picChg chg="mod">
          <ac:chgData name="Mark Rotherham" userId="61dacde83abb94d3" providerId="LiveId" clId="{00FF9BFE-34F1-5668-8B3A-D6D9A43898F2}" dt="2026-02-20T11:27:35.596" v="2755" actId="1076"/>
          <ac:picMkLst>
            <pc:docMk/>
            <pc:sldMk cId="376239315" sldId="268"/>
            <ac:picMk id="15" creationId="{2BBA4197-4EAB-BCF7-4D07-CAA3225689A2}"/>
          </ac:picMkLst>
        </pc:picChg>
        <pc:picChg chg="mod">
          <ac:chgData name="Mark Rotherham" userId="61dacde83abb94d3" providerId="LiveId" clId="{00FF9BFE-34F1-5668-8B3A-D6D9A43898F2}" dt="2026-02-20T11:32:22.450" v="2760" actId="14100"/>
          <ac:picMkLst>
            <pc:docMk/>
            <pc:sldMk cId="376239315" sldId="268"/>
            <ac:picMk id="24" creationId="{9EFBE01B-0EB3-2550-AB6C-41C79809401D}"/>
          </ac:picMkLst>
        </pc:picChg>
        <pc:picChg chg="mod">
          <ac:chgData name="Mark Rotherham" userId="61dacde83abb94d3" providerId="LiveId" clId="{00FF9BFE-34F1-5668-8B3A-D6D9A43898F2}" dt="2026-02-20T11:34:35.594" v="2775" actId="1076"/>
          <ac:picMkLst>
            <pc:docMk/>
            <pc:sldMk cId="376239315" sldId="268"/>
            <ac:picMk id="26" creationId="{06408372-E998-9FD5-2EC4-7AA4D4EEA988}"/>
          </ac:picMkLst>
        </pc:picChg>
      </pc:sldChg>
      <pc:sldChg chg="addSp delSp modSp add del mod">
        <pc:chgData name="Mark Rotherham" userId="61dacde83abb94d3" providerId="LiveId" clId="{00FF9BFE-34F1-5668-8B3A-D6D9A43898F2}" dt="2026-02-19T08:27:45.530" v="2084" actId="2696"/>
        <pc:sldMkLst>
          <pc:docMk/>
          <pc:sldMk cId="2674923223" sldId="268"/>
        </pc:sldMkLst>
        <pc:spChg chg="add del mod">
          <ac:chgData name="Mark Rotherham" userId="61dacde83abb94d3" providerId="LiveId" clId="{00FF9BFE-34F1-5668-8B3A-D6D9A43898F2}" dt="2026-02-19T08:22:58.876" v="2047" actId="21"/>
          <ac:spMkLst>
            <pc:docMk/>
            <pc:sldMk cId="2674923223" sldId="268"/>
            <ac:spMk id="8" creationId="{076C05CC-8E26-D5D3-8601-09396A2F7B11}"/>
          </ac:spMkLst>
        </pc:spChg>
        <pc:spChg chg="add del mod">
          <ac:chgData name="Mark Rotherham" userId="61dacde83abb94d3" providerId="LiveId" clId="{00FF9BFE-34F1-5668-8B3A-D6D9A43898F2}" dt="2026-02-19T08:22:58.876" v="2047" actId="21"/>
          <ac:spMkLst>
            <pc:docMk/>
            <pc:sldMk cId="2674923223" sldId="268"/>
            <ac:spMk id="14" creationId="{CBF89DF0-38E5-3EB5-6380-59E5E5ADE3D0}"/>
          </ac:spMkLst>
        </pc:spChg>
        <pc:spChg chg="add del mod">
          <ac:chgData name="Mark Rotherham" userId="61dacde83abb94d3" providerId="LiveId" clId="{00FF9BFE-34F1-5668-8B3A-D6D9A43898F2}" dt="2026-02-19T08:22:58.876" v="2047" actId="21"/>
          <ac:spMkLst>
            <pc:docMk/>
            <pc:sldMk cId="2674923223" sldId="268"/>
            <ac:spMk id="15" creationId="{07448F87-026A-6592-75D9-22104B6A7DA8}"/>
          </ac:spMkLst>
        </pc:spChg>
        <pc:spChg chg="add del mod">
          <ac:chgData name="Mark Rotherham" userId="61dacde83abb94d3" providerId="LiveId" clId="{00FF9BFE-34F1-5668-8B3A-D6D9A43898F2}" dt="2026-02-19T08:21:15.992" v="2033" actId="21"/>
          <ac:spMkLst>
            <pc:docMk/>
            <pc:sldMk cId="2674923223" sldId="268"/>
            <ac:spMk id="16" creationId="{FC400121-5FF6-2A90-2BAE-2D8EB919B887}"/>
          </ac:spMkLst>
        </pc:spChg>
        <pc:spChg chg="add del mod">
          <ac:chgData name="Mark Rotherham" userId="61dacde83abb94d3" providerId="LiveId" clId="{00FF9BFE-34F1-5668-8B3A-D6D9A43898F2}" dt="2026-02-19T08:21:15.992" v="2033" actId="21"/>
          <ac:spMkLst>
            <pc:docMk/>
            <pc:sldMk cId="2674923223" sldId="268"/>
            <ac:spMk id="18" creationId="{6EFE9DA5-3CD8-D84E-6E36-2F61829AEF54}"/>
          </ac:spMkLst>
        </pc:spChg>
        <pc:spChg chg="add del mod">
          <ac:chgData name="Mark Rotherham" userId="61dacde83abb94d3" providerId="LiveId" clId="{00FF9BFE-34F1-5668-8B3A-D6D9A43898F2}" dt="2026-02-19T08:21:15.992" v="2033" actId="21"/>
          <ac:spMkLst>
            <pc:docMk/>
            <pc:sldMk cId="2674923223" sldId="268"/>
            <ac:spMk id="19" creationId="{4A944DC7-9B41-B582-9941-CF9F092E43BC}"/>
          </ac:spMkLst>
        </pc:spChg>
      </pc:sldChg>
      <pc:sldChg chg="addSp delSp modSp add del mod">
        <pc:chgData name="Mark Rotherham" userId="61dacde83abb94d3" providerId="LiveId" clId="{00FF9BFE-34F1-5668-8B3A-D6D9A43898F2}" dt="2026-02-20T11:11:29.865" v="2549" actId="2696"/>
        <pc:sldMkLst>
          <pc:docMk/>
          <pc:sldMk cId="129675732" sldId="269"/>
        </pc:sldMkLst>
        <pc:spChg chg="del">
          <ac:chgData name="Mark Rotherham" userId="61dacde83abb94d3" providerId="LiveId" clId="{00FF9BFE-34F1-5668-8B3A-D6D9A43898F2}" dt="2026-02-19T08:22:50.895" v="2046" actId="478"/>
          <ac:spMkLst>
            <pc:docMk/>
            <pc:sldMk cId="129675732" sldId="269"/>
            <ac:spMk id="2" creationId="{70D8740C-2728-A78C-8BF5-FB760694CC71}"/>
          </ac:spMkLst>
        </pc:spChg>
        <pc:spChg chg="add del mod">
          <ac:chgData name="Mark Rotherham" userId="61dacde83abb94d3" providerId="LiveId" clId="{00FF9BFE-34F1-5668-8B3A-D6D9A43898F2}" dt="2026-02-19T09:33:56.532" v="2306" actId="478"/>
          <ac:spMkLst>
            <pc:docMk/>
            <pc:sldMk cId="129675732" sldId="269"/>
            <ac:spMk id="4" creationId="{6B23BC33-78BD-1609-6085-7D64CCE897C2}"/>
          </ac:spMkLst>
        </pc:spChg>
        <pc:spChg chg="del">
          <ac:chgData name="Mark Rotherham" userId="61dacde83abb94d3" providerId="LiveId" clId="{00FF9BFE-34F1-5668-8B3A-D6D9A43898F2}" dt="2026-02-19T08:22:50.895" v="2046" actId="478"/>
          <ac:spMkLst>
            <pc:docMk/>
            <pc:sldMk cId="129675732" sldId="269"/>
            <ac:spMk id="5" creationId="{AB820784-B50E-6651-520C-9786AF58E778}"/>
          </ac:spMkLst>
        </pc:spChg>
        <pc:spChg chg="add mod">
          <ac:chgData name="Mark Rotherham" userId="61dacde83abb94d3" providerId="LiveId" clId="{00FF9BFE-34F1-5668-8B3A-D6D9A43898F2}" dt="2026-02-19T09:50:31.608" v="2421" actId="14100"/>
          <ac:spMkLst>
            <pc:docMk/>
            <pc:sldMk cId="129675732" sldId="269"/>
            <ac:spMk id="6" creationId="{CB11E134-C644-8BA6-68AB-B9716C7264DE}"/>
          </ac:spMkLst>
        </pc:spChg>
        <pc:spChg chg="add mod">
          <ac:chgData name="Mark Rotherham" userId="61dacde83abb94d3" providerId="LiveId" clId="{00FF9BFE-34F1-5668-8B3A-D6D9A43898F2}" dt="2026-02-19T09:45:13.509" v="2383" actId="1076"/>
          <ac:spMkLst>
            <pc:docMk/>
            <pc:sldMk cId="129675732" sldId="269"/>
            <ac:spMk id="7" creationId="{D38869C4-A251-BAE3-3E3E-14DD2F4544CA}"/>
          </ac:spMkLst>
        </pc:spChg>
        <pc:spChg chg="del mod">
          <ac:chgData name="Mark Rotherham" userId="61dacde83abb94d3" providerId="LiveId" clId="{00FF9BFE-34F1-5668-8B3A-D6D9A43898F2}" dt="2026-02-19T09:34:13.443" v="2308" actId="478"/>
          <ac:spMkLst>
            <pc:docMk/>
            <pc:sldMk cId="129675732" sldId="269"/>
            <ac:spMk id="10" creationId="{E661B0C8-2829-EEC1-55E7-F7E0129A9D00}"/>
          </ac:spMkLst>
        </pc:spChg>
        <pc:spChg chg="del">
          <ac:chgData name="Mark Rotherham" userId="61dacde83abb94d3" providerId="LiveId" clId="{00FF9BFE-34F1-5668-8B3A-D6D9A43898F2}" dt="2026-02-19T08:23:57.464" v="2061" actId="478"/>
          <ac:spMkLst>
            <pc:docMk/>
            <pc:sldMk cId="129675732" sldId="269"/>
            <ac:spMk id="11" creationId="{65B89B05-3CC9-F66B-59E5-C2A26BEC0186}"/>
          </ac:spMkLst>
        </pc:spChg>
        <pc:spChg chg="del">
          <ac:chgData name="Mark Rotherham" userId="61dacde83abb94d3" providerId="LiveId" clId="{00FF9BFE-34F1-5668-8B3A-D6D9A43898F2}" dt="2026-02-19T08:23:57.464" v="2061" actId="478"/>
          <ac:spMkLst>
            <pc:docMk/>
            <pc:sldMk cId="129675732" sldId="269"/>
            <ac:spMk id="12" creationId="{51C74B41-E230-6F24-47E8-2D0073633862}"/>
          </ac:spMkLst>
        </pc:spChg>
        <pc:spChg chg="mod">
          <ac:chgData name="Mark Rotherham" userId="61dacde83abb94d3" providerId="LiveId" clId="{00FF9BFE-34F1-5668-8B3A-D6D9A43898F2}" dt="2026-02-19T09:52:25.831" v="2435" actId="1076"/>
          <ac:spMkLst>
            <pc:docMk/>
            <pc:sldMk cId="129675732" sldId="269"/>
            <ac:spMk id="13" creationId="{FC321D95-74EE-C5A4-5D51-9EF11AABFDB5}"/>
          </ac:spMkLst>
        </pc:spChg>
        <pc:spChg chg="mod">
          <ac:chgData name="Mark Rotherham" userId="61dacde83abb94d3" providerId="LiveId" clId="{00FF9BFE-34F1-5668-8B3A-D6D9A43898F2}" dt="2026-02-19T09:52:25.831" v="2435" actId="1076"/>
          <ac:spMkLst>
            <pc:docMk/>
            <pc:sldMk cId="129675732" sldId="269"/>
            <ac:spMk id="14" creationId="{312E7EB9-4769-2229-8D09-535BAAEFDCBF}"/>
          </ac:spMkLst>
        </pc:spChg>
        <pc:spChg chg="del">
          <ac:chgData name="Mark Rotherham" userId="61dacde83abb94d3" providerId="LiveId" clId="{00FF9BFE-34F1-5668-8B3A-D6D9A43898F2}" dt="2026-02-19T08:22:50.895" v="2046" actId="478"/>
          <ac:spMkLst>
            <pc:docMk/>
            <pc:sldMk cId="129675732" sldId="269"/>
            <ac:spMk id="17" creationId="{159AB6FC-EDFA-409A-D7BC-11B8BAAABD2D}"/>
          </ac:spMkLst>
        </pc:spChg>
        <pc:spChg chg="del">
          <ac:chgData name="Mark Rotherham" userId="61dacde83abb94d3" providerId="LiveId" clId="{00FF9BFE-34F1-5668-8B3A-D6D9A43898F2}" dt="2026-02-19T08:23:57.464" v="2061" actId="478"/>
          <ac:spMkLst>
            <pc:docMk/>
            <pc:sldMk cId="129675732" sldId="269"/>
            <ac:spMk id="20" creationId="{1C631ECB-0492-90EA-580B-F2AE9C1B5A53}"/>
          </ac:spMkLst>
        </pc:spChg>
        <pc:spChg chg="add del mod">
          <ac:chgData name="Mark Rotherham" userId="61dacde83abb94d3" providerId="LiveId" clId="{00FF9BFE-34F1-5668-8B3A-D6D9A43898F2}" dt="2026-02-19T09:34:30.582" v="2312" actId="478"/>
          <ac:spMkLst>
            <pc:docMk/>
            <pc:sldMk cId="129675732" sldId="269"/>
            <ac:spMk id="21" creationId="{919E4C38-8681-5048-AD5E-54018F0FDAF5}"/>
          </ac:spMkLst>
        </pc:spChg>
        <pc:spChg chg="add mod">
          <ac:chgData name="Mark Rotherham" userId="61dacde83abb94d3" providerId="LiveId" clId="{00FF9BFE-34F1-5668-8B3A-D6D9A43898F2}" dt="2026-02-19T09:50:47.447" v="2423" actId="14100"/>
          <ac:spMkLst>
            <pc:docMk/>
            <pc:sldMk cId="129675732" sldId="269"/>
            <ac:spMk id="22" creationId="{E2469DA1-0391-3D4C-4512-6A10B4F0D8B6}"/>
          </ac:spMkLst>
        </pc:spChg>
        <pc:spChg chg="add mod">
          <ac:chgData name="Mark Rotherham" userId="61dacde83abb94d3" providerId="LiveId" clId="{00FF9BFE-34F1-5668-8B3A-D6D9A43898F2}" dt="2026-02-19T09:45:19.707" v="2384" actId="1076"/>
          <ac:spMkLst>
            <pc:docMk/>
            <pc:sldMk cId="129675732" sldId="269"/>
            <ac:spMk id="23" creationId="{E4394D45-E3D5-925C-0FDA-9DDF10CFB0D1}"/>
          </ac:spMkLst>
        </pc:spChg>
        <pc:spChg chg="add mod">
          <ac:chgData name="Mark Rotherham" userId="61dacde83abb94d3" providerId="LiveId" clId="{00FF9BFE-34F1-5668-8B3A-D6D9A43898F2}" dt="2026-02-19T09:34:00.841" v="2307" actId="167"/>
          <ac:spMkLst>
            <pc:docMk/>
            <pc:sldMk cId="129675732" sldId="269"/>
            <ac:spMk id="27" creationId="{57B51EA4-E1E9-0C3D-28E1-626EA6AA5B6D}"/>
          </ac:spMkLst>
        </pc:spChg>
        <pc:spChg chg="add del mod">
          <ac:chgData name="Mark Rotherham" userId="61dacde83abb94d3" providerId="LiveId" clId="{00FF9BFE-34F1-5668-8B3A-D6D9A43898F2}" dt="2026-02-19T09:33:51.992" v="2305" actId="21"/>
          <ac:spMkLst>
            <pc:docMk/>
            <pc:sldMk cId="129675732" sldId="269"/>
            <ac:spMk id="28" creationId="{5C31B386-727D-1FB8-1110-B587E49844B0}"/>
          </ac:spMkLst>
        </pc:spChg>
        <pc:spChg chg="add del mod">
          <ac:chgData name="Mark Rotherham" userId="61dacde83abb94d3" providerId="LiveId" clId="{00FF9BFE-34F1-5668-8B3A-D6D9A43898F2}" dt="2026-02-19T10:09:11.275" v="2524" actId="478"/>
          <ac:spMkLst>
            <pc:docMk/>
            <pc:sldMk cId="129675732" sldId="269"/>
            <ac:spMk id="29" creationId="{621269BE-D863-2C3B-6B26-8AA1E96CF2F3}"/>
          </ac:spMkLst>
        </pc:spChg>
        <pc:spChg chg="add del mod">
          <ac:chgData name="Mark Rotherham" userId="61dacde83abb94d3" providerId="LiveId" clId="{00FF9BFE-34F1-5668-8B3A-D6D9A43898F2}" dt="2026-02-19T10:09:18.569" v="2527" actId="478"/>
          <ac:spMkLst>
            <pc:docMk/>
            <pc:sldMk cId="129675732" sldId="269"/>
            <ac:spMk id="30" creationId="{CA206678-4592-4B7F-6024-48C26262B884}"/>
          </ac:spMkLst>
        </pc:spChg>
        <pc:spChg chg="add mod">
          <ac:chgData name="Mark Rotherham" userId="61dacde83abb94d3" providerId="LiveId" clId="{00FF9BFE-34F1-5668-8B3A-D6D9A43898F2}" dt="2026-02-19T09:52:25.831" v="2435" actId="1076"/>
          <ac:spMkLst>
            <pc:docMk/>
            <pc:sldMk cId="129675732" sldId="269"/>
            <ac:spMk id="31" creationId="{AA4567F6-305C-D8E1-55ED-8C97966DB4FB}"/>
          </ac:spMkLst>
        </pc:spChg>
        <pc:spChg chg="add mod">
          <ac:chgData name="Mark Rotherham" userId="61dacde83abb94d3" providerId="LiveId" clId="{00FF9BFE-34F1-5668-8B3A-D6D9A43898F2}" dt="2026-02-19T09:34:40.938" v="2315" actId="167"/>
          <ac:spMkLst>
            <pc:docMk/>
            <pc:sldMk cId="129675732" sldId="269"/>
            <ac:spMk id="32" creationId="{2D009B53-010B-7327-B7D4-5F4654680559}"/>
          </ac:spMkLst>
        </pc:spChg>
        <pc:spChg chg="add del mod">
          <ac:chgData name="Mark Rotherham" userId="61dacde83abb94d3" providerId="LiveId" clId="{00FF9BFE-34F1-5668-8B3A-D6D9A43898F2}" dt="2026-02-19T10:09:16.531" v="2526" actId="478"/>
          <ac:spMkLst>
            <pc:docMk/>
            <pc:sldMk cId="129675732" sldId="269"/>
            <ac:spMk id="33" creationId="{AABC7A3B-CC62-5891-77B4-BE296F76B6F5}"/>
          </ac:spMkLst>
        </pc:spChg>
        <pc:spChg chg="add del mod">
          <ac:chgData name="Mark Rotherham" userId="61dacde83abb94d3" providerId="LiveId" clId="{00FF9BFE-34F1-5668-8B3A-D6D9A43898F2}" dt="2026-02-19T09:45:07.060" v="2382" actId="478"/>
          <ac:spMkLst>
            <pc:docMk/>
            <pc:sldMk cId="129675732" sldId="269"/>
            <ac:spMk id="34" creationId="{28C6BC13-64AB-7222-A55B-6872AB7DC9F6}"/>
          </ac:spMkLst>
        </pc:spChg>
        <pc:spChg chg="add del mod">
          <ac:chgData name="Mark Rotherham" userId="61dacde83abb94d3" providerId="LiveId" clId="{00FF9BFE-34F1-5668-8B3A-D6D9A43898F2}" dt="2026-02-19T10:09:14.272" v="2525" actId="478"/>
          <ac:spMkLst>
            <pc:docMk/>
            <pc:sldMk cId="129675732" sldId="269"/>
            <ac:spMk id="35" creationId="{230902E2-8B92-01E9-98C5-A30201CA8DD9}"/>
          </ac:spMkLst>
        </pc:spChg>
        <pc:picChg chg="add del mod">
          <ac:chgData name="Mark Rotherham" userId="61dacde83abb94d3" providerId="LiveId" clId="{00FF9BFE-34F1-5668-8B3A-D6D9A43898F2}" dt="2026-02-19T09:18:03.958" v="2165" actId="21"/>
          <ac:picMkLst>
            <pc:docMk/>
            <pc:sldMk cId="129675732" sldId="269"/>
            <ac:picMk id="3" creationId="{78A7E52C-A832-32F9-9849-C12822A162A7}"/>
          </ac:picMkLst>
        </pc:picChg>
        <pc:picChg chg="del">
          <ac:chgData name="Mark Rotherham" userId="61dacde83abb94d3" providerId="LiveId" clId="{00FF9BFE-34F1-5668-8B3A-D6D9A43898F2}" dt="2026-02-19T08:22:50.895" v="2046" actId="478"/>
          <ac:picMkLst>
            <pc:docMk/>
            <pc:sldMk cId="129675732" sldId="269"/>
            <ac:picMk id="3" creationId="{EDCF479A-9C08-2FD3-2388-85F5D060D52A}"/>
          </ac:picMkLst>
        </pc:picChg>
        <pc:picChg chg="add mod">
          <ac:chgData name="Mark Rotherham" userId="61dacde83abb94d3" providerId="LiveId" clId="{00FF9BFE-34F1-5668-8B3A-D6D9A43898F2}" dt="2026-02-19T09:51:58.712" v="2434" actId="1076"/>
          <ac:picMkLst>
            <pc:docMk/>
            <pc:sldMk cId="129675732" sldId="269"/>
            <ac:picMk id="8" creationId="{2A962483-B8FE-CF97-C2CA-D4DA68109CE8}"/>
          </ac:picMkLst>
        </pc:picChg>
        <pc:picChg chg="del">
          <ac:chgData name="Mark Rotherham" userId="61dacde83abb94d3" providerId="LiveId" clId="{00FF9BFE-34F1-5668-8B3A-D6D9A43898F2}" dt="2026-02-19T08:23:57.464" v="2061" actId="478"/>
          <ac:picMkLst>
            <pc:docMk/>
            <pc:sldMk cId="129675732" sldId="269"/>
            <ac:picMk id="8" creationId="{373442E9-9E78-40AC-FF71-FE1BEEE40499}"/>
          </ac:picMkLst>
        </pc:picChg>
        <pc:picChg chg="add mod">
          <ac:chgData name="Mark Rotherham" userId="61dacde83abb94d3" providerId="LiveId" clId="{00FF9BFE-34F1-5668-8B3A-D6D9A43898F2}" dt="2026-02-19T09:52:25.831" v="2435" actId="1076"/>
          <ac:picMkLst>
            <pc:docMk/>
            <pc:sldMk cId="129675732" sldId="269"/>
            <ac:picMk id="11" creationId="{44DAA908-B26D-7F8C-ECE4-1D77714C39A1}"/>
          </ac:picMkLst>
        </pc:picChg>
        <pc:picChg chg="del mod">
          <ac:chgData name="Mark Rotherham" userId="61dacde83abb94d3" providerId="LiveId" clId="{00FF9BFE-34F1-5668-8B3A-D6D9A43898F2}" dt="2026-02-19T09:19:37.864" v="2171" actId="478"/>
          <ac:picMkLst>
            <pc:docMk/>
            <pc:sldMk cId="129675732" sldId="269"/>
            <ac:picMk id="15" creationId="{0A3A5BE5-1274-C946-8A8D-CE02C3775C03}"/>
          </ac:picMkLst>
        </pc:picChg>
        <pc:picChg chg="add del mod">
          <ac:chgData name="Mark Rotherham" userId="61dacde83abb94d3" providerId="LiveId" clId="{00FF9BFE-34F1-5668-8B3A-D6D9A43898F2}" dt="2026-02-19T09:22:38.081" v="2196" actId="478"/>
          <ac:picMkLst>
            <pc:docMk/>
            <pc:sldMk cId="129675732" sldId="269"/>
            <ac:picMk id="16" creationId="{A20FF8C2-A616-0EA3-6908-9C0CD022D396}"/>
          </ac:picMkLst>
        </pc:picChg>
        <pc:picChg chg="add del mod">
          <ac:chgData name="Mark Rotherham" userId="61dacde83abb94d3" providerId="LiveId" clId="{00FF9BFE-34F1-5668-8B3A-D6D9A43898F2}" dt="2026-02-19T09:25:18.760" v="2212" actId="478"/>
          <ac:picMkLst>
            <pc:docMk/>
            <pc:sldMk cId="129675732" sldId="269"/>
            <ac:picMk id="17" creationId="{BBA7FD56-87A6-AED1-6D3F-AD2E5E5FD281}"/>
          </ac:picMkLst>
        </pc:picChg>
        <pc:picChg chg="add del mod">
          <ac:chgData name="Mark Rotherham" userId="61dacde83abb94d3" providerId="LiveId" clId="{00FF9BFE-34F1-5668-8B3A-D6D9A43898F2}" dt="2026-02-19T09:23:10.461" v="2197" actId="478"/>
          <ac:picMkLst>
            <pc:docMk/>
            <pc:sldMk cId="129675732" sldId="269"/>
            <ac:picMk id="19" creationId="{CC00EEE8-DC89-0779-823E-1E9C043F0E18}"/>
          </ac:picMkLst>
        </pc:picChg>
        <pc:picChg chg="add mod">
          <ac:chgData name="Mark Rotherham" userId="61dacde83abb94d3" providerId="LiveId" clId="{00FF9BFE-34F1-5668-8B3A-D6D9A43898F2}" dt="2026-02-19T09:27:01.299" v="2226" actId="1076"/>
          <ac:picMkLst>
            <pc:docMk/>
            <pc:sldMk cId="129675732" sldId="269"/>
            <ac:picMk id="20" creationId="{C54F60CE-0BE8-6BFD-FC7E-312412DED396}"/>
          </ac:picMkLst>
        </pc:picChg>
        <pc:picChg chg="add del mod">
          <ac:chgData name="Mark Rotherham" userId="61dacde83abb94d3" providerId="LiveId" clId="{00FF9BFE-34F1-5668-8B3A-D6D9A43898F2}" dt="2026-02-19T09:17:39.672" v="2160" actId="478"/>
          <ac:picMkLst>
            <pc:docMk/>
            <pc:sldMk cId="129675732" sldId="269"/>
            <ac:picMk id="24" creationId="{29200647-6E99-E848-00AD-C144EF197083}"/>
          </ac:picMkLst>
        </pc:picChg>
        <pc:picChg chg="add mod">
          <ac:chgData name="Mark Rotherham" userId="61dacde83abb94d3" providerId="LiveId" clId="{00FF9BFE-34F1-5668-8B3A-D6D9A43898F2}" dt="2026-02-19T09:51:49.541" v="2432" actId="1076"/>
          <ac:picMkLst>
            <pc:docMk/>
            <pc:sldMk cId="129675732" sldId="269"/>
            <ac:picMk id="26" creationId="{81DED16D-3C7F-5C5C-1131-B1EADD1DF7F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9BB4C-E35A-AF41-865A-A2EBBD7D87B3}" type="datetimeFigureOut">
              <a:rPr lang="en-US" smtClean="0"/>
              <a:t>2/20/26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68277-E224-774B-A31B-00115CD8C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67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809-3685-A74F-B818-7B32B3FD74FD}" type="datetimeFigureOut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6580-3A41-BA48-8E89-E94F07328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41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809-3685-A74F-B818-7B32B3FD74FD}" type="datetimeFigureOut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6580-3A41-BA48-8E89-E94F07328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40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809-3685-A74F-B818-7B32B3FD74FD}" type="datetimeFigureOut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6580-3A41-BA48-8E89-E94F07328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3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809-3685-A74F-B818-7B32B3FD74FD}" type="datetimeFigureOut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6580-3A41-BA48-8E89-E94F07328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92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809-3685-A74F-B818-7B32B3FD74FD}" type="datetimeFigureOut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6580-3A41-BA48-8E89-E94F07328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36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809-3685-A74F-B818-7B32B3FD74FD}" type="datetimeFigureOut">
              <a:rPr lang="en-US" smtClean="0"/>
              <a:t>2/20/26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6580-3A41-BA48-8E89-E94F07328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5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809-3685-A74F-B818-7B32B3FD74FD}" type="datetimeFigureOut">
              <a:rPr lang="en-US" smtClean="0"/>
              <a:t>2/20/26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6580-3A41-BA48-8E89-E94F07328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9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809-3685-A74F-B818-7B32B3FD74FD}" type="datetimeFigureOut">
              <a:rPr lang="en-US" smtClean="0"/>
              <a:t>2/20/26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6580-3A41-BA48-8E89-E94F07328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4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809-3685-A74F-B818-7B32B3FD74FD}" type="datetimeFigureOut">
              <a:rPr lang="en-US" smtClean="0"/>
              <a:t>2/20/26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6580-3A41-BA48-8E89-E94F07328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1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809-3685-A74F-B818-7B32B3FD74FD}" type="datetimeFigureOut">
              <a:rPr lang="en-US" smtClean="0"/>
              <a:t>2/20/26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6580-3A41-BA48-8E89-E94F07328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32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809-3685-A74F-B818-7B32B3FD74FD}" type="datetimeFigureOut">
              <a:rPr lang="en-US" smtClean="0"/>
              <a:t>2/20/26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6580-3A41-BA48-8E89-E94F07328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17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E7F809-3685-A74F-B818-7B32B3FD74FD}" type="datetimeFigureOut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6C6580-3A41-BA48-8E89-E94F07328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1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A65DF-A01E-F200-DE50-199964BBE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8F65232-0DBD-FE3F-96EA-C239D00EEED4}"/>
              </a:ext>
            </a:extLst>
          </p:cNvPr>
          <p:cNvSpPr/>
          <p:nvPr/>
        </p:nvSpPr>
        <p:spPr>
          <a:xfrm>
            <a:off x="215597" y="251995"/>
            <a:ext cx="6419123" cy="1676817"/>
          </a:xfrm>
          <a:prstGeom prst="rect">
            <a:avLst/>
          </a:prstGeom>
          <a:solidFill>
            <a:srgbClr val="0C1A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CE6F9E-D210-D446-6CA4-F3C42AEE57B5}"/>
              </a:ext>
            </a:extLst>
          </p:cNvPr>
          <p:cNvSpPr txBox="1"/>
          <p:nvPr/>
        </p:nvSpPr>
        <p:spPr>
          <a:xfrm>
            <a:off x="478419" y="910340"/>
            <a:ext cx="25724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B79C5A"/>
                </a:solidFill>
                <a:latin typeface="Segoe UI" panose="020B0502040204020203" pitchFamily="34" charset="0"/>
                <a:ea typeface="Palatino" pitchFamily="2" charset="77"/>
                <a:cs typeface="Segoe UI" panose="020B0502040204020203" pitchFamily="34" charset="0"/>
              </a:rPr>
              <a:t>February 2026</a:t>
            </a:r>
            <a:endParaRPr lang="en-GB" dirty="0">
              <a:solidFill>
                <a:srgbClr val="B79C5A"/>
              </a:solidFill>
              <a:latin typeface="Segoe UI" panose="020B0502040204020203" pitchFamily="34" charset="0"/>
              <a:ea typeface="Palatino" pitchFamily="2" charset="77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A8CEDF-56AE-C065-1881-E952BD2A1C69}"/>
              </a:ext>
            </a:extLst>
          </p:cNvPr>
          <p:cNvSpPr txBox="1"/>
          <p:nvPr/>
        </p:nvSpPr>
        <p:spPr>
          <a:xfrm>
            <a:off x="3608795" y="2091906"/>
            <a:ext cx="3025925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200" dirty="0">
                <a:solidFill>
                  <a:srgbClr val="0C1A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After a very wet end to January unfortunately February has continued in the same vein.</a:t>
            </a:r>
          </a:p>
          <a:p>
            <a:pPr algn="just"/>
            <a:endParaRPr lang="en-GB" sz="1200" dirty="0">
              <a:solidFill>
                <a:srgbClr val="0C1A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n-GB" sz="1200" dirty="0">
                <a:solidFill>
                  <a:srgbClr val="0C1A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However, on a positive note, our 3 robot mowers have been delivered. Our greens staff have been busy installing the charging stations out on the course.</a:t>
            </a:r>
          </a:p>
          <a:p>
            <a:pPr algn="just"/>
            <a:endParaRPr lang="en-GB" sz="1200" dirty="0">
              <a:solidFill>
                <a:srgbClr val="0C1A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n-GB" sz="1200" dirty="0">
                <a:solidFill>
                  <a:srgbClr val="0C1A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They will be fully operational once our supplier, </a:t>
            </a:r>
            <a:r>
              <a:rPr lang="en-GB" sz="1200" dirty="0" err="1">
                <a:solidFill>
                  <a:srgbClr val="0C1A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Balmers</a:t>
            </a:r>
            <a:r>
              <a:rPr lang="en-GB" sz="1200" dirty="0">
                <a:solidFill>
                  <a:srgbClr val="0C1A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have completed the base station installation and mapping of the course.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257FF5-66A0-7A55-7781-AC6AB5F9C799}"/>
              </a:ext>
            </a:extLst>
          </p:cNvPr>
          <p:cNvSpPr txBox="1"/>
          <p:nvPr/>
        </p:nvSpPr>
        <p:spPr>
          <a:xfrm>
            <a:off x="215597" y="5440288"/>
            <a:ext cx="294615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200" dirty="0">
                <a:solidFill>
                  <a:srgbClr val="0C1A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addition, the course winter programme is in full swing. The lower branches on all trees throughout the playing areas have been removed.</a:t>
            </a:r>
          </a:p>
          <a:p>
            <a:pPr algn="just"/>
            <a:endParaRPr lang="en-GB" sz="1200" dirty="0">
              <a:solidFill>
                <a:srgbClr val="0C1A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n-GB" sz="1200" dirty="0">
                <a:solidFill>
                  <a:srgbClr val="0C1A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New steps have been made and installed on the 5th tee and will be completed on the 12th tee soon.</a:t>
            </a:r>
          </a:p>
          <a:p>
            <a:pPr algn="just"/>
            <a:endParaRPr lang="en-GB" sz="1200" dirty="0">
              <a:solidFill>
                <a:srgbClr val="0C1A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n-GB" sz="1200" dirty="0">
                <a:solidFill>
                  <a:srgbClr val="0C1A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 our remaining machinery have been serviced and repaired by our own greens team and replacement machines will arrive prior to the start of the golfing season.</a:t>
            </a:r>
          </a:p>
          <a:p>
            <a:pPr algn="just"/>
            <a:endParaRPr lang="en-GB" sz="1200" dirty="0">
              <a:solidFill>
                <a:srgbClr val="0C1A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n-GB" sz="1200" dirty="0">
                <a:solidFill>
                  <a:srgbClr val="0C1A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Clearing of all existing ditches within the course playing area will commence once the ground is dry enough for a digger.</a:t>
            </a:r>
          </a:p>
          <a:p>
            <a:endParaRPr lang="en-GB" sz="1200" dirty="0">
              <a:solidFill>
                <a:srgbClr val="0C1A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1200" b="1" dirty="0">
                <a:solidFill>
                  <a:srgbClr val="0C1A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Russ Cranston </a:t>
            </a:r>
            <a:endParaRPr lang="en-GB" sz="1200" dirty="0">
              <a:solidFill>
                <a:srgbClr val="0C1A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1200" b="1" dirty="0">
                <a:solidFill>
                  <a:srgbClr val="0C1A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Greens Director</a:t>
            </a:r>
            <a:r>
              <a:rPr lang="en-GB" sz="1200" dirty="0">
                <a:solidFill>
                  <a:srgbClr val="0C1A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  <a:p>
            <a:endParaRPr lang="en-GB" sz="1200" dirty="0">
              <a:solidFill>
                <a:srgbClr val="0C1A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Picture 14" descr="A bird on a blue circle&#10;&#10;AI-generated content may be incorrect.">
            <a:extLst>
              <a:ext uri="{FF2B5EF4-FFF2-40B4-BE49-F238E27FC236}">
                <a16:creationId xmlns:a16="http://schemas.microsoft.com/office/drawing/2014/main" id="{2BBA4197-4EAB-BCF7-4D07-CAA322568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578" y="298720"/>
            <a:ext cx="1800544" cy="158336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FEED265-C7C7-6440-3D97-32761FB76E69}"/>
              </a:ext>
            </a:extLst>
          </p:cNvPr>
          <p:cNvSpPr txBox="1"/>
          <p:nvPr/>
        </p:nvSpPr>
        <p:spPr>
          <a:xfrm>
            <a:off x="478419" y="415089"/>
            <a:ext cx="33223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Segoe UI" panose="020B0502040204020203" pitchFamily="34" charset="0"/>
                <a:ea typeface="Palatino" pitchFamily="2" charset="77"/>
                <a:cs typeface="Segoe UI" panose="020B0502040204020203" pitchFamily="34" charset="0"/>
              </a:rPr>
              <a:t>Greens Report</a:t>
            </a:r>
            <a:endParaRPr lang="en-GB" sz="3200" dirty="0">
              <a:solidFill>
                <a:schemeClr val="bg1"/>
              </a:solidFill>
              <a:latin typeface="Segoe UI" panose="020B0502040204020203" pitchFamily="34" charset="0"/>
              <a:ea typeface="Palatino" pitchFamily="2" charset="77"/>
              <a:cs typeface="Segoe UI" panose="020B0502040204020203" pitchFamily="34" charset="0"/>
            </a:endParaRPr>
          </a:p>
        </p:txBody>
      </p:sp>
      <p:pic>
        <p:nvPicPr>
          <p:cNvPr id="24" name="Picture 23" descr="A toy car on a playground&#10;&#10;AI-generated content may be incorrect.">
            <a:extLst>
              <a:ext uri="{FF2B5EF4-FFF2-40B4-BE49-F238E27FC236}">
                <a16:creationId xmlns:a16="http://schemas.microsoft.com/office/drawing/2014/main" id="{9EFBE01B-0EB3-2550-AB6C-41C798094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80" y="1600582"/>
            <a:ext cx="2976739" cy="3592043"/>
          </a:xfrm>
          <a:prstGeom prst="rect">
            <a:avLst/>
          </a:prstGeom>
        </p:spPr>
      </p:pic>
      <p:pic>
        <p:nvPicPr>
          <p:cNvPr id="26" name="Picture 25" descr="A wooden stairs in a grassy area&#10;&#10;AI-generated content may be incorrect.">
            <a:extLst>
              <a:ext uri="{FF2B5EF4-FFF2-40B4-BE49-F238E27FC236}">
                <a16:creationId xmlns:a16="http://schemas.microsoft.com/office/drawing/2014/main" id="{06408372-E998-9FD5-2EC4-7AA4D4EEA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9944" y="5440288"/>
            <a:ext cx="3304776" cy="34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9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</TotalTime>
  <Words>174</Words>
  <Application>Microsoft Macintosh PowerPoint</Application>
  <PresentationFormat>A4 Paper (210x297 mm)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Segoe UI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 Rotherham</dc:creator>
  <cp:lastModifiedBy>Mark Rotherham</cp:lastModifiedBy>
  <cp:revision>1</cp:revision>
  <dcterms:created xsi:type="dcterms:W3CDTF">2026-02-09T10:35:16Z</dcterms:created>
  <dcterms:modified xsi:type="dcterms:W3CDTF">2026-02-20T11:34:36Z</dcterms:modified>
</cp:coreProperties>
</file>