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9B1F7-FA5A-A0C3-79F0-673D2F6A4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15E90-514C-7B82-6A8D-170884968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094A1-E5AD-508F-148B-70B104C1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6276-9326-0BC4-FA17-8447AB94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D5B74-CDA5-E494-530C-55EC71EA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550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85AA-D51F-B926-D67C-A644488B8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A7852-BB55-4C8D-0F7C-AF9835784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4FB16-7966-0745-5F78-CC4A12259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872BE-9F86-B8D1-C94F-E3B9D4C2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10739-7C0F-1971-C77F-0FA86A4F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0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BFA04-9053-B0F9-D1D6-C8BA06FA6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EDE23E-E403-39E8-0CD0-71534613E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B4E91-C32A-515B-B635-5F03903D1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91210-ACE5-09DD-3DCA-EBE15419D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C5090-EFC0-A031-5A06-03531A9C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00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7B5F8-E177-75A7-62D9-EEA11D92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D56D1-3A18-FD61-4F21-A3CF9C47B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93BD3-6F6E-6637-E53F-2ACAA546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23C6-F80E-BEC4-72E1-59BBED8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6A8E1-0D1B-DADC-AB4B-59C492595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4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F0972-828C-B168-1DCE-0EE12DAD7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56B99-E62E-C3EE-D5C8-8CA4FB841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8C81C-B423-A625-DB44-EE54F970A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39A67-A10D-88E5-3D3C-AE606E88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1D16A-3E2C-3B20-ED23-1C45A2BFC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68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6053-9CA0-6FD7-B688-E0805ECBD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33613-C433-D917-8597-2721EB07B2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479C2F-30A5-E04C-BF07-AA6123511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AE003-138C-100E-3231-7DFDC3ADB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6AC34-13E4-4D58-DE57-67ABC9F0A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9646E-A79B-9FED-F406-E4AC1230B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38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CFC1F-E582-A1CB-F279-9DD14AB9C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DF064-57AC-EC7A-2F1C-F7917211B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43C4A-A190-DB50-5E37-F7801DE4E7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B5C265-CBBE-6A19-E3CC-174949B51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6BE37-FB21-FFE9-9DED-BC4F373BD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DCB1D3-5A60-06A7-3355-0D6D4E56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2884A-0D22-2921-A199-329251302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27477-5569-70E2-DB7E-62EF1ACF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26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4A2E4-2E7E-AC31-6009-4EC1B5779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F7DE7-F91B-A367-16E1-8744DCDC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7CC55B-0D37-DB57-75B0-B1A5E263A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C91E8F-B3BF-3905-0095-2C177AAB2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43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30A1F-5439-DC0D-E7D8-FF29AAE1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515F45-8FDE-FFEB-2704-29F8EEBE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0CE87-783A-B903-CCA5-BD2F0184D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285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95F4D-A18F-A26A-BBDB-37CD2A29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A3690-D2D5-C60C-1B6A-35E2B4FB5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E1346D-9044-B172-15D2-9364CEAA2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5B50DF-6F5A-3985-FCB2-0A0E56143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16F8-A8AC-64E7-E304-04A7E9C0F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06662-3054-3862-12D8-2642F30CC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86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781C6-4452-F8D7-A14E-BE21BE7A5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5D968D-DF39-5409-DC57-B9617BF2A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00298-761D-8A89-F32F-9C3C49C1A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82372C-5294-3648-5AF9-1B47B545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21001-BC10-4235-E74E-2BBCF4E5D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9EBAE-949B-8798-E8DA-1133814F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60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97E810-ED26-70B7-9C64-D121FBCF0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952C0-3C26-23B7-57C5-A95693790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6B9E1-DD2F-1AB0-6A43-C09E621CFD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C588DC-FE7F-4A35-8981-234D91309274}" type="datetimeFigureOut">
              <a:rPr lang="en-GB" smtClean="0"/>
              <a:t>24/06/2024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5B9A7-E9C5-5767-0FB5-C77FC4D91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5B974-CF18-0F77-53E1-B83B4E9A6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BCC849-015E-4634-8F1A-22DD21637D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9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hyperlink" Target="https://www.senatorwindows.ie/dealer/kildare/" TargetMode="External"/><Relationship Id="rId26" Type="http://schemas.openxmlformats.org/officeDocument/2006/relationships/image" Target="../media/image13.png"/><Relationship Id="rId39" Type="http://schemas.openxmlformats.org/officeDocument/2006/relationships/hyperlink" Target="https://craddockstown.com/" TargetMode="External"/><Relationship Id="rId21" Type="http://schemas.openxmlformats.org/officeDocument/2006/relationships/image" Target="../media/image10.png"/><Relationship Id="rId34" Type="http://schemas.openxmlformats.org/officeDocument/2006/relationships/hyperlink" Target="https://materialworldireland.com/" TargetMode="External"/><Relationship Id="rId7" Type="http://schemas.openxmlformats.org/officeDocument/2006/relationships/image" Target="../media/image3.png"/><Relationship Id="rId12" Type="http://schemas.openxmlformats.org/officeDocument/2006/relationships/hyperlink" Target="https://bstiling.ie/" TargetMode="External"/><Relationship Id="rId17" Type="http://schemas.openxmlformats.org/officeDocument/2006/relationships/image" Target="../media/image8.png"/><Relationship Id="rId25" Type="http://schemas.openxmlformats.org/officeDocument/2006/relationships/hyperlink" Target="https://marvalpower.ie/" TargetMode="External"/><Relationship Id="rId33" Type="http://schemas.openxmlformats.org/officeDocument/2006/relationships/image" Target="../media/image17.png"/><Relationship Id="rId38" Type="http://schemas.openxmlformats.org/officeDocument/2006/relationships/image" Target="../media/image21.svg"/><Relationship Id="rId2" Type="http://schemas.openxmlformats.org/officeDocument/2006/relationships/hyperlink" Target="https://ambit.ie/" TargetMode="External"/><Relationship Id="rId16" Type="http://schemas.openxmlformats.org/officeDocument/2006/relationships/hyperlink" Target="https://www.tyresource.ie/" TargetMode="External"/><Relationship Id="rId20" Type="http://schemas.openxmlformats.org/officeDocument/2006/relationships/hyperlink" Target="https://www.andersonsjewelers.com/" TargetMode="External"/><Relationship Id="rId29" Type="http://schemas.openxmlformats.org/officeDocument/2006/relationships/hyperlink" Target="https://www.opel.i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omecaresolutions.ie/" TargetMode="External"/><Relationship Id="rId11" Type="http://schemas.openxmlformats.org/officeDocument/2006/relationships/image" Target="../media/image5.png"/><Relationship Id="rId24" Type="http://schemas.openxmlformats.org/officeDocument/2006/relationships/image" Target="../media/image12.png"/><Relationship Id="rId32" Type="http://schemas.openxmlformats.org/officeDocument/2006/relationships/hyperlink" Target="https://ravenconstruction.ie/" TargetMode="External"/><Relationship Id="rId37" Type="http://schemas.openxmlformats.org/officeDocument/2006/relationships/image" Target="../media/image20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hyperlink" Target="https://porterdecorators.ie/about/" TargetMode="External"/><Relationship Id="rId28" Type="http://schemas.openxmlformats.org/officeDocument/2006/relationships/image" Target="../media/image14.png"/><Relationship Id="rId36" Type="http://schemas.openxmlformats.org/officeDocument/2006/relationships/image" Target="../media/image19.svg"/><Relationship Id="rId10" Type="http://schemas.openxmlformats.org/officeDocument/2006/relationships/hyperlink" Target="https://fureyconsulting.ie/" TargetMode="External"/><Relationship Id="rId19" Type="http://schemas.openxmlformats.org/officeDocument/2006/relationships/image" Target="../media/image9.png"/><Relationship Id="rId31" Type="http://schemas.openxmlformats.org/officeDocument/2006/relationships/image" Target="../media/image16.png"/><Relationship Id="rId4" Type="http://schemas.openxmlformats.org/officeDocument/2006/relationships/hyperlink" Target="mailto:info@simonbernard.ie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s://www.naasroadautos.ie/" TargetMode="External"/><Relationship Id="rId22" Type="http://schemas.openxmlformats.org/officeDocument/2006/relationships/image" Target="../media/image11.png"/><Relationship Id="rId27" Type="http://schemas.openxmlformats.org/officeDocument/2006/relationships/hyperlink" Target="https://bmcmfg.ie/" TargetMode="External"/><Relationship Id="rId30" Type="http://schemas.openxmlformats.org/officeDocument/2006/relationships/image" Target="../media/image15.png"/><Relationship Id="rId35" Type="http://schemas.openxmlformats.org/officeDocument/2006/relationships/image" Target="../media/image18.png"/><Relationship Id="rId8" Type="http://schemas.openxmlformats.org/officeDocument/2006/relationships/hyperlink" Target="https://www.tedjohnsons.ie/" TargetMode="Externa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hlinkClick r:id="rId2"/>
            <a:extLst>
              <a:ext uri="{FF2B5EF4-FFF2-40B4-BE49-F238E27FC236}">
                <a16:creationId xmlns:a16="http://schemas.microsoft.com/office/drawing/2014/main" id="{842CC5CE-FCF3-A3A6-ED6C-39CFCA66D0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84" y="1167803"/>
            <a:ext cx="2267882" cy="1163894"/>
          </a:xfrm>
          <a:prstGeom prst="rect">
            <a:avLst/>
          </a:prstGeom>
        </p:spPr>
      </p:pic>
      <p:pic>
        <p:nvPicPr>
          <p:cNvPr id="11" name="Picture 10">
            <a:hlinkClick r:id="rId4"/>
            <a:extLst>
              <a:ext uri="{FF2B5EF4-FFF2-40B4-BE49-F238E27FC236}">
                <a16:creationId xmlns:a16="http://schemas.microsoft.com/office/drawing/2014/main" id="{966DAA56-6267-4419-7032-C057A86BC7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1974" y="2419365"/>
            <a:ext cx="2038241" cy="1157721"/>
          </a:xfrm>
          <a:prstGeom prst="rect">
            <a:avLst/>
          </a:prstGeom>
        </p:spPr>
      </p:pic>
      <p:pic>
        <p:nvPicPr>
          <p:cNvPr id="13" name="Picture 12">
            <a:hlinkClick r:id="rId6"/>
            <a:extLst>
              <a:ext uri="{FF2B5EF4-FFF2-40B4-BE49-F238E27FC236}">
                <a16:creationId xmlns:a16="http://schemas.microsoft.com/office/drawing/2014/main" id="{E6F228D5-E580-BD51-0C83-250DAD363E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87629" y="5369474"/>
            <a:ext cx="2333943" cy="1357145"/>
          </a:xfrm>
          <a:prstGeom prst="rect">
            <a:avLst/>
          </a:prstGeom>
        </p:spPr>
      </p:pic>
      <p:pic>
        <p:nvPicPr>
          <p:cNvPr id="15" name="Picture 14">
            <a:hlinkClick r:id="rId8"/>
            <a:extLst>
              <a:ext uri="{FF2B5EF4-FFF2-40B4-BE49-F238E27FC236}">
                <a16:creationId xmlns:a16="http://schemas.microsoft.com/office/drawing/2014/main" id="{CF6BDC5F-FA40-FF42-9687-1008AFF6093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0596" y="2373776"/>
            <a:ext cx="2423149" cy="1219930"/>
          </a:xfrm>
          <a:prstGeom prst="rect">
            <a:avLst/>
          </a:prstGeom>
        </p:spPr>
      </p:pic>
      <p:pic>
        <p:nvPicPr>
          <p:cNvPr id="19" name="Picture 18">
            <a:hlinkClick r:id="rId10"/>
            <a:extLst>
              <a:ext uri="{FF2B5EF4-FFF2-40B4-BE49-F238E27FC236}">
                <a16:creationId xmlns:a16="http://schemas.microsoft.com/office/drawing/2014/main" id="{044CC792-4F2A-FE93-C1C5-7B2D6B522B5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17628" y="938096"/>
            <a:ext cx="2267882" cy="1357357"/>
          </a:xfrm>
          <a:prstGeom prst="rect">
            <a:avLst/>
          </a:prstGeom>
        </p:spPr>
      </p:pic>
      <p:pic>
        <p:nvPicPr>
          <p:cNvPr id="21" name="Picture 20">
            <a:hlinkClick r:id="rId12"/>
            <a:extLst>
              <a:ext uri="{FF2B5EF4-FFF2-40B4-BE49-F238E27FC236}">
                <a16:creationId xmlns:a16="http://schemas.microsoft.com/office/drawing/2014/main" id="{0D172D2E-8E23-3FB8-F84C-533B858BAAD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0596" y="4122114"/>
            <a:ext cx="2480724" cy="1006415"/>
          </a:xfrm>
          <a:prstGeom prst="rect">
            <a:avLst/>
          </a:prstGeom>
        </p:spPr>
      </p:pic>
      <p:pic>
        <p:nvPicPr>
          <p:cNvPr id="23" name="Picture 22">
            <a:hlinkClick r:id="rId14"/>
            <a:extLst>
              <a:ext uri="{FF2B5EF4-FFF2-40B4-BE49-F238E27FC236}">
                <a16:creationId xmlns:a16="http://schemas.microsoft.com/office/drawing/2014/main" id="{B805FDA6-B1F2-1FBB-D2FF-DE2531494AD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721572" y="5346186"/>
            <a:ext cx="2562277" cy="1299182"/>
          </a:xfrm>
          <a:prstGeom prst="rect">
            <a:avLst/>
          </a:prstGeom>
        </p:spPr>
      </p:pic>
      <p:pic>
        <p:nvPicPr>
          <p:cNvPr id="25" name="Picture 24">
            <a:hlinkClick r:id="rId16"/>
            <a:extLst>
              <a:ext uri="{FF2B5EF4-FFF2-40B4-BE49-F238E27FC236}">
                <a16:creationId xmlns:a16="http://schemas.microsoft.com/office/drawing/2014/main" id="{857C87AF-9E0F-DD1F-5E15-2520DC712B99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359627" y="2406396"/>
            <a:ext cx="2183884" cy="1157721"/>
          </a:xfrm>
          <a:prstGeom prst="rect">
            <a:avLst/>
          </a:prstGeom>
        </p:spPr>
      </p:pic>
      <p:pic>
        <p:nvPicPr>
          <p:cNvPr id="27" name="Picture 26">
            <a:hlinkClick r:id="rId18"/>
            <a:extLst>
              <a:ext uri="{FF2B5EF4-FFF2-40B4-BE49-F238E27FC236}">
                <a16:creationId xmlns:a16="http://schemas.microsoft.com/office/drawing/2014/main" id="{2583548E-9874-3759-7786-EAF65B39C30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9397765" y="4122114"/>
            <a:ext cx="2226658" cy="888903"/>
          </a:xfrm>
          <a:prstGeom prst="rect">
            <a:avLst/>
          </a:prstGeom>
        </p:spPr>
      </p:pic>
      <p:pic>
        <p:nvPicPr>
          <p:cNvPr id="29" name="Picture 28">
            <a:hlinkClick r:id="rId20"/>
            <a:extLst>
              <a:ext uri="{FF2B5EF4-FFF2-40B4-BE49-F238E27FC236}">
                <a16:creationId xmlns:a16="http://schemas.microsoft.com/office/drawing/2014/main" id="{1F786D6B-5A2E-4AC4-7D36-95E5F5157273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415890" y="1096392"/>
            <a:ext cx="2160589" cy="122987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0C9A096-672E-7E26-7A7F-6A32169C0F62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362616" y="4032097"/>
            <a:ext cx="2183885" cy="1296127"/>
          </a:xfrm>
          <a:prstGeom prst="rect">
            <a:avLst/>
          </a:prstGeom>
        </p:spPr>
      </p:pic>
      <p:pic>
        <p:nvPicPr>
          <p:cNvPr id="33" name="Picture 32">
            <a:hlinkClick r:id="rId23"/>
            <a:extLst>
              <a:ext uri="{FF2B5EF4-FFF2-40B4-BE49-F238E27FC236}">
                <a16:creationId xmlns:a16="http://schemas.microsoft.com/office/drawing/2014/main" id="{36374CF0-5CA6-DB60-B23F-4DF430EB2F3E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135320" y="5540342"/>
            <a:ext cx="2217332" cy="913019"/>
          </a:xfrm>
          <a:prstGeom prst="rect">
            <a:avLst/>
          </a:prstGeom>
        </p:spPr>
      </p:pic>
      <p:pic>
        <p:nvPicPr>
          <p:cNvPr id="35" name="Picture 34">
            <a:hlinkClick r:id="rId25"/>
            <a:extLst>
              <a:ext uri="{FF2B5EF4-FFF2-40B4-BE49-F238E27FC236}">
                <a16:creationId xmlns:a16="http://schemas.microsoft.com/office/drawing/2014/main" id="{C4A33D9C-9E12-08DC-4239-47AD7199D961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6424469" y="2599861"/>
            <a:ext cx="2381582" cy="919207"/>
          </a:xfrm>
          <a:prstGeom prst="rect">
            <a:avLst/>
          </a:prstGeom>
        </p:spPr>
      </p:pic>
      <p:pic>
        <p:nvPicPr>
          <p:cNvPr id="37" name="Picture 36">
            <a:hlinkClick r:id="rId27"/>
            <a:extLst>
              <a:ext uri="{FF2B5EF4-FFF2-40B4-BE49-F238E27FC236}">
                <a16:creationId xmlns:a16="http://schemas.microsoft.com/office/drawing/2014/main" id="{9A63653F-FF20-2837-CA92-1CFB271302AC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10870" y="5540342"/>
            <a:ext cx="2376759" cy="836887"/>
          </a:xfrm>
          <a:prstGeom prst="rect">
            <a:avLst/>
          </a:prstGeom>
        </p:spPr>
      </p:pic>
      <p:pic>
        <p:nvPicPr>
          <p:cNvPr id="41" name="Picture 40">
            <a:hlinkClick r:id="rId29"/>
            <a:extLst>
              <a:ext uri="{FF2B5EF4-FFF2-40B4-BE49-F238E27FC236}">
                <a16:creationId xmlns:a16="http://schemas.microsoft.com/office/drawing/2014/main" id="{F4E9550B-9E16-B844-CE23-03D26FB4F77B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9147681" y="1084853"/>
            <a:ext cx="2267882" cy="1063842"/>
          </a:xfrm>
          <a:prstGeom prst="rect">
            <a:avLst/>
          </a:prstGeom>
        </p:spPr>
      </p:pic>
      <p:pic>
        <p:nvPicPr>
          <p:cNvPr id="44" name="Picture 4">
            <a:extLst>
              <a:ext uri="{FF2B5EF4-FFF2-40B4-BE49-F238E27FC236}">
                <a16:creationId xmlns:a16="http://schemas.microsoft.com/office/drawing/2014/main" id="{A4236F61-1E5F-42BA-2788-CC029B864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589" y="0"/>
            <a:ext cx="862043" cy="100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>
            <a:extLst>
              <a:ext uri="{FF2B5EF4-FFF2-40B4-BE49-F238E27FC236}">
                <a16:creationId xmlns:a16="http://schemas.microsoft.com/office/drawing/2014/main" id="{6283C45F-D864-FB32-AF80-61044061B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5563" y="0"/>
            <a:ext cx="862043" cy="100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C27BFF6B-3F6A-79D3-8E79-C3A028464EA7}"/>
              </a:ext>
            </a:extLst>
          </p:cNvPr>
          <p:cNvSpPr txBox="1"/>
          <p:nvPr/>
        </p:nvSpPr>
        <p:spPr>
          <a:xfrm>
            <a:off x="876490" y="69551"/>
            <a:ext cx="100868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Craddockstown Golf Club – Tee Box Sponsorship Program 2024</a:t>
            </a:r>
          </a:p>
          <a:p>
            <a:pPr algn="ctr"/>
            <a:r>
              <a:rPr lang="en-US" b="1" i="1" u="sng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Click on each business below for further details as applicable</a:t>
            </a:r>
            <a:endParaRPr lang="en-IE" b="1" i="1" u="sng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8" name="Picture 47">
            <a:hlinkClick r:id="rId32"/>
            <a:extLst>
              <a:ext uri="{FF2B5EF4-FFF2-40B4-BE49-F238E27FC236}">
                <a16:creationId xmlns:a16="http://schemas.microsoft.com/office/drawing/2014/main" id="{3E284E0F-5883-677F-534B-E0D369563DAD}"/>
              </a:ext>
            </a:extLst>
          </p:cNvPr>
          <p:cNvPicPr>
            <a:picLocks noChangeAspect="1"/>
          </p:cNvPicPr>
          <p:nvPr/>
        </p:nvPicPr>
        <p:blipFill rotWithShape="1">
          <a:blip r:embed="rId33"/>
          <a:srcRect l="9265" t="8538" r="8510" b="4642"/>
          <a:stretch/>
        </p:blipFill>
        <p:spPr>
          <a:xfrm>
            <a:off x="9381333" y="5369474"/>
            <a:ext cx="2091591" cy="1169193"/>
          </a:xfrm>
          <a:prstGeom prst="rect">
            <a:avLst/>
          </a:prstGeom>
        </p:spPr>
      </p:pic>
      <p:sp>
        <p:nvSpPr>
          <p:cNvPr id="52" name="Rectangle: Rounded Corners 51">
            <a:hlinkClick r:id="rId34"/>
            <a:extLst>
              <a:ext uri="{FF2B5EF4-FFF2-40B4-BE49-F238E27FC236}">
                <a16:creationId xmlns:a16="http://schemas.microsoft.com/office/drawing/2014/main" id="{4395E6DE-9B54-5420-ED82-94A92F5EF26D}"/>
              </a:ext>
            </a:extLst>
          </p:cNvPr>
          <p:cNvSpPr/>
          <p:nvPr/>
        </p:nvSpPr>
        <p:spPr>
          <a:xfrm>
            <a:off x="6296466" y="4165795"/>
            <a:ext cx="2551110" cy="919207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Material World</a:t>
            </a:r>
          </a:p>
          <a:p>
            <a:pPr algn="ctr"/>
            <a:r>
              <a:rPr lang="en-GB" sz="1000" dirty="0"/>
              <a:t>Established &amp;  based in Nass since 1985.</a:t>
            </a:r>
          </a:p>
          <a:p>
            <a:pPr algn="ctr"/>
            <a:r>
              <a:rPr lang="en-GB" sz="1000" dirty="0"/>
              <a:t>www. materialworldireland.com</a:t>
            </a:r>
          </a:p>
        </p:txBody>
      </p:sp>
      <p:pic>
        <p:nvPicPr>
          <p:cNvPr id="54" name="Graphic 53" descr="Golf with solid fill">
            <a:extLst>
              <a:ext uri="{FF2B5EF4-FFF2-40B4-BE49-F238E27FC236}">
                <a16:creationId xmlns:a16="http://schemas.microsoft.com/office/drawing/2014/main" id="{49DC11E7-DB81-3437-C36D-A8D9C15F9D0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-128793" y="1245592"/>
            <a:ext cx="914400" cy="914400"/>
          </a:xfrm>
          <a:prstGeom prst="rect">
            <a:avLst/>
          </a:prstGeom>
        </p:spPr>
      </p:pic>
      <p:pic>
        <p:nvPicPr>
          <p:cNvPr id="56" name="Graphic 55" descr="Golf Flag In Hole with solid fill">
            <a:extLst>
              <a:ext uri="{FF2B5EF4-FFF2-40B4-BE49-F238E27FC236}">
                <a16:creationId xmlns:a16="http://schemas.microsoft.com/office/drawing/2014/main" id="{75DF9A8C-F855-A758-D3DC-8B18C20FDF8D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11466567" y="5606316"/>
            <a:ext cx="714563" cy="714563"/>
          </a:xfrm>
          <a:prstGeom prst="rect">
            <a:avLst/>
          </a:prstGeom>
        </p:spPr>
      </p:pic>
      <p:sp>
        <p:nvSpPr>
          <p:cNvPr id="58" name="Rectangle: Rounded Corners 57">
            <a:hlinkClick r:id="rId39"/>
            <a:extLst>
              <a:ext uri="{FF2B5EF4-FFF2-40B4-BE49-F238E27FC236}">
                <a16:creationId xmlns:a16="http://schemas.microsoft.com/office/drawing/2014/main" id="{5DB0D0B4-FA19-5592-FB19-AFD620896E47}"/>
              </a:ext>
            </a:extLst>
          </p:cNvPr>
          <p:cNvSpPr/>
          <p:nvPr/>
        </p:nvSpPr>
        <p:spPr>
          <a:xfrm>
            <a:off x="876490" y="3679386"/>
            <a:ext cx="9977868" cy="34418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Special Thanks to all Our Sponsorship Partners from everyone at Craddockstown Golf Club</a:t>
            </a:r>
            <a:endParaRPr lang="en-IE" sz="1400" b="1" u="sng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398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 Quinn</dc:creator>
  <cp:lastModifiedBy>sally@craddockstown.com</cp:lastModifiedBy>
  <cp:revision>14</cp:revision>
  <cp:lastPrinted>2024-06-21T10:19:22Z</cp:lastPrinted>
  <dcterms:created xsi:type="dcterms:W3CDTF">2024-06-21T09:10:16Z</dcterms:created>
  <dcterms:modified xsi:type="dcterms:W3CDTF">2024-06-24T08:51:15Z</dcterms:modified>
</cp:coreProperties>
</file>